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9850"/>
  <p:notesSz cx="9144000" cy="514985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F DinText Pro" panose="02000506020000020004" pitchFamily="2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445" autoAdjust="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880"/>
        <p:guide pos="17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F2AF-212B-4518-80F1-E848EB2A2BC7}" type="datetimeFigureOut">
              <a:rPr lang="tr-TR" smtClean="0"/>
              <a:t>16.11.2015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75660-1A50-41BC-863B-C2716CBBC3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94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5660-1A50-41BC-863B-C2716CBBC3B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235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5660-1A50-41BC-863B-C2716CBBC3B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433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5660-1A50-41BC-863B-C2716CBBC3B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168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5660-1A50-41BC-863B-C2716CBBC3B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3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5660-1A50-41BC-863B-C2716CBBC3B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18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5660-1A50-41BC-863B-C2716CBBC3B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75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5660-1A50-41BC-863B-C2716CBBC3B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72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5660-1A50-41BC-863B-C2716CBBC3B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694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5660-1A50-41BC-863B-C2716CBBC3B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195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5660-1A50-41BC-863B-C2716CBBC3B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646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5660-1A50-41BC-863B-C2716CBBC3B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850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5660-1A50-41BC-863B-C2716CBBC3B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7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k object 22"/>
          <p:cNvSpPr/>
          <p:nvPr/>
        </p:nvSpPr>
        <p:spPr>
          <a:xfrm>
            <a:off x="1883346" y="434225"/>
            <a:ext cx="815759" cy="348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2303" y="320052"/>
            <a:ext cx="367939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7AAD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PF DinText Pro" panose="02000506020000020004" pitchFamily="2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5.emf"/><Relationship Id="rId5" Type="http://schemas.microsoft.com/office/2007/relationships/media" Target="../media/media3.mp3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9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 20"/>
          <p:cNvGrpSpPr/>
          <p:nvPr/>
        </p:nvGrpSpPr>
        <p:grpSpPr>
          <a:xfrm>
            <a:off x="3900050" y="248332"/>
            <a:ext cx="1343901" cy="1138287"/>
            <a:chOff x="3153295" y="851612"/>
            <a:chExt cx="1343901" cy="1138287"/>
          </a:xfrm>
        </p:grpSpPr>
        <p:sp>
          <p:nvSpPr>
            <p:cNvPr id="7" name="object 7"/>
            <p:cNvSpPr/>
            <p:nvPr/>
          </p:nvSpPr>
          <p:spPr>
            <a:xfrm>
              <a:off x="3676294" y="1108341"/>
              <a:ext cx="177165" cy="184785"/>
            </a:xfrm>
            <a:custGeom>
              <a:avLst/>
              <a:gdLst/>
              <a:ahLst/>
              <a:cxnLst/>
              <a:rect l="l" t="t" r="r" b="b"/>
              <a:pathLst>
                <a:path w="177164" h="184784">
                  <a:moveTo>
                    <a:pt x="166824" y="154012"/>
                  </a:moveTo>
                  <a:lnTo>
                    <a:pt x="115925" y="154012"/>
                  </a:lnTo>
                  <a:lnTo>
                    <a:pt x="117929" y="161638"/>
                  </a:lnTo>
                  <a:lnTo>
                    <a:pt x="124015" y="184518"/>
                  </a:lnTo>
                  <a:lnTo>
                    <a:pt x="176872" y="184505"/>
                  </a:lnTo>
                  <a:lnTo>
                    <a:pt x="166824" y="154012"/>
                  </a:lnTo>
                  <a:close/>
                </a:path>
                <a:path w="177164" h="184784">
                  <a:moveTo>
                    <a:pt x="60909" y="0"/>
                  </a:moveTo>
                  <a:lnTo>
                    <a:pt x="45686" y="46188"/>
                  </a:lnTo>
                  <a:lnTo>
                    <a:pt x="15181" y="138396"/>
                  </a:lnTo>
                  <a:lnTo>
                    <a:pt x="0" y="184505"/>
                  </a:lnTo>
                  <a:lnTo>
                    <a:pt x="51574" y="184505"/>
                  </a:lnTo>
                  <a:lnTo>
                    <a:pt x="53494" y="176869"/>
                  </a:lnTo>
                  <a:lnTo>
                    <a:pt x="57480" y="161634"/>
                  </a:lnTo>
                  <a:lnTo>
                    <a:pt x="59436" y="154012"/>
                  </a:lnTo>
                  <a:lnTo>
                    <a:pt x="166824" y="154012"/>
                  </a:lnTo>
                  <a:lnTo>
                    <a:pt x="153621" y="114046"/>
                  </a:lnTo>
                  <a:lnTo>
                    <a:pt x="70358" y="114046"/>
                  </a:lnTo>
                  <a:lnTo>
                    <a:pt x="79074" y="81422"/>
                  </a:lnTo>
                  <a:lnTo>
                    <a:pt x="87820" y="48818"/>
                  </a:lnTo>
                  <a:lnTo>
                    <a:pt x="132037" y="48818"/>
                  </a:lnTo>
                  <a:lnTo>
                    <a:pt x="116001" y="50"/>
                  </a:lnTo>
                  <a:lnTo>
                    <a:pt x="60909" y="0"/>
                  </a:lnTo>
                  <a:close/>
                </a:path>
                <a:path w="177164" h="184784">
                  <a:moveTo>
                    <a:pt x="132037" y="48818"/>
                  </a:moveTo>
                  <a:lnTo>
                    <a:pt x="87820" y="48818"/>
                  </a:lnTo>
                  <a:lnTo>
                    <a:pt x="105473" y="114033"/>
                  </a:lnTo>
                  <a:lnTo>
                    <a:pt x="70358" y="114046"/>
                  </a:lnTo>
                  <a:lnTo>
                    <a:pt x="153621" y="114046"/>
                  </a:lnTo>
                  <a:lnTo>
                    <a:pt x="132037" y="4881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63898" y="1108316"/>
              <a:ext cx="177165" cy="184785"/>
            </a:xfrm>
            <a:custGeom>
              <a:avLst/>
              <a:gdLst/>
              <a:ahLst/>
              <a:cxnLst/>
              <a:rect l="l" t="t" r="r" b="b"/>
              <a:pathLst>
                <a:path w="177164" h="184784">
                  <a:moveTo>
                    <a:pt x="115887" y="0"/>
                  </a:moveTo>
                  <a:lnTo>
                    <a:pt x="61023" y="0"/>
                  </a:lnTo>
                  <a:lnTo>
                    <a:pt x="39421" y="65272"/>
                  </a:lnTo>
                  <a:lnTo>
                    <a:pt x="0" y="184531"/>
                  </a:lnTo>
                  <a:lnTo>
                    <a:pt x="51612" y="184531"/>
                  </a:lnTo>
                  <a:lnTo>
                    <a:pt x="53526" y="176890"/>
                  </a:lnTo>
                  <a:lnTo>
                    <a:pt x="57517" y="161628"/>
                  </a:lnTo>
                  <a:lnTo>
                    <a:pt x="59474" y="153987"/>
                  </a:lnTo>
                  <a:lnTo>
                    <a:pt x="166820" y="153987"/>
                  </a:lnTo>
                  <a:lnTo>
                    <a:pt x="153640" y="114071"/>
                  </a:lnTo>
                  <a:lnTo>
                    <a:pt x="70370" y="114071"/>
                  </a:lnTo>
                  <a:lnTo>
                    <a:pt x="74744" y="97813"/>
                  </a:lnTo>
                  <a:lnTo>
                    <a:pt x="83440" y="65265"/>
                  </a:lnTo>
                  <a:lnTo>
                    <a:pt x="87871" y="49022"/>
                  </a:lnTo>
                  <a:lnTo>
                    <a:pt x="132117" y="49022"/>
                  </a:lnTo>
                  <a:lnTo>
                    <a:pt x="115887" y="0"/>
                  </a:lnTo>
                  <a:close/>
                </a:path>
                <a:path w="177164" h="184784">
                  <a:moveTo>
                    <a:pt x="166820" y="153987"/>
                  </a:moveTo>
                  <a:lnTo>
                    <a:pt x="115938" y="153987"/>
                  </a:lnTo>
                  <a:lnTo>
                    <a:pt x="117946" y="161628"/>
                  </a:lnTo>
                  <a:lnTo>
                    <a:pt x="122021" y="176890"/>
                  </a:lnTo>
                  <a:lnTo>
                    <a:pt x="124015" y="184531"/>
                  </a:lnTo>
                  <a:lnTo>
                    <a:pt x="176885" y="184505"/>
                  </a:lnTo>
                  <a:lnTo>
                    <a:pt x="166820" y="153987"/>
                  </a:lnTo>
                  <a:close/>
                </a:path>
                <a:path w="177164" h="184784">
                  <a:moveTo>
                    <a:pt x="132117" y="49022"/>
                  </a:moveTo>
                  <a:lnTo>
                    <a:pt x="87871" y="49022"/>
                  </a:lnTo>
                  <a:lnTo>
                    <a:pt x="92311" y="65272"/>
                  </a:lnTo>
                  <a:lnTo>
                    <a:pt x="105498" y="114071"/>
                  </a:lnTo>
                  <a:lnTo>
                    <a:pt x="153640" y="114071"/>
                  </a:lnTo>
                  <a:lnTo>
                    <a:pt x="132117" y="49022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85196" y="1217536"/>
              <a:ext cx="0" cy="74930"/>
            </a:xfrm>
            <a:custGeom>
              <a:avLst/>
              <a:gdLst/>
              <a:ahLst/>
              <a:cxnLst/>
              <a:rect l="l" t="t" r="r" b="b"/>
              <a:pathLst>
                <a:path h="74930">
                  <a:moveTo>
                    <a:pt x="0" y="0"/>
                  </a:moveTo>
                  <a:lnTo>
                    <a:pt x="0" y="74929"/>
                  </a:lnTo>
                </a:path>
              </a:pathLst>
            </a:custGeom>
            <a:ln w="50825">
              <a:solidFill>
                <a:srgbClr val="005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59784" y="1199121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>
                  <a:moveTo>
                    <a:pt x="0" y="0"/>
                  </a:moveTo>
                  <a:lnTo>
                    <a:pt x="113626" y="0"/>
                  </a:lnTo>
                </a:path>
              </a:pathLst>
            </a:custGeom>
            <a:ln w="36830">
              <a:solidFill>
                <a:srgbClr val="005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59784" y="1164196"/>
              <a:ext cx="51435" cy="0"/>
            </a:xfrm>
            <a:custGeom>
              <a:avLst/>
              <a:gdLst/>
              <a:ahLst/>
              <a:cxnLst/>
              <a:rect l="l" t="t" r="r" b="b"/>
              <a:pathLst>
                <a:path w="51435">
                  <a:moveTo>
                    <a:pt x="0" y="0"/>
                  </a:moveTo>
                  <a:lnTo>
                    <a:pt x="50825" y="0"/>
                  </a:lnTo>
                </a:path>
              </a:pathLst>
            </a:custGeom>
            <a:ln w="33019">
              <a:solidFill>
                <a:srgbClr val="005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59784" y="1128001"/>
              <a:ext cx="124460" cy="0"/>
            </a:xfrm>
            <a:custGeom>
              <a:avLst/>
              <a:gdLst/>
              <a:ahLst/>
              <a:cxnLst/>
              <a:rect l="l" t="t" r="r" b="b"/>
              <a:pathLst>
                <a:path w="124460">
                  <a:moveTo>
                    <a:pt x="0" y="0"/>
                  </a:moveTo>
                  <a:lnTo>
                    <a:pt x="124282" y="0"/>
                  </a:lnTo>
                </a:path>
              </a:pathLst>
            </a:custGeom>
            <a:ln w="39370">
              <a:solidFill>
                <a:srgbClr val="005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47858" y="1108316"/>
              <a:ext cx="149860" cy="184785"/>
            </a:xfrm>
            <a:custGeom>
              <a:avLst/>
              <a:gdLst/>
              <a:ahLst/>
              <a:cxnLst/>
              <a:rect l="l" t="t" r="r" b="b"/>
              <a:pathLst>
                <a:path w="149860" h="184784">
                  <a:moveTo>
                    <a:pt x="0" y="0"/>
                  </a:moveTo>
                  <a:lnTo>
                    <a:pt x="0" y="184543"/>
                  </a:lnTo>
                  <a:lnTo>
                    <a:pt x="73558" y="184543"/>
                  </a:lnTo>
                  <a:lnTo>
                    <a:pt x="113385" y="176707"/>
                  </a:lnTo>
                  <a:lnTo>
                    <a:pt x="141473" y="142960"/>
                  </a:lnTo>
                  <a:lnTo>
                    <a:pt x="141715" y="142240"/>
                  </a:lnTo>
                  <a:lnTo>
                    <a:pt x="50457" y="142240"/>
                  </a:lnTo>
                  <a:lnTo>
                    <a:pt x="50444" y="42278"/>
                  </a:lnTo>
                  <a:lnTo>
                    <a:pt x="141130" y="42278"/>
                  </a:lnTo>
                  <a:lnTo>
                    <a:pt x="136419" y="32105"/>
                  </a:lnTo>
                  <a:lnTo>
                    <a:pt x="106540" y="5143"/>
                  </a:lnTo>
                  <a:lnTo>
                    <a:pt x="77772" y="80"/>
                  </a:lnTo>
                  <a:lnTo>
                    <a:pt x="0" y="0"/>
                  </a:lnTo>
                  <a:close/>
                </a:path>
                <a:path w="149860" h="184784">
                  <a:moveTo>
                    <a:pt x="141130" y="42278"/>
                  </a:moveTo>
                  <a:lnTo>
                    <a:pt x="50444" y="42278"/>
                  </a:lnTo>
                  <a:lnTo>
                    <a:pt x="66282" y="42305"/>
                  </a:lnTo>
                  <a:lnTo>
                    <a:pt x="74084" y="43240"/>
                  </a:lnTo>
                  <a:lnTo>
                    <a:pt x="97670" y="73576"/>
                  </a:lnTo>
                  <a:lnTo>
                    <a:pt x="98805" y="97620"/>
                  </a:lnTo>
                  <a:lnTo>
                    <a:pt x="98475" y="106045"/>
                  </a:lnTo>
                  <a:lnTo>
                    <a:pt x="77199" y="141129"/>
                  </a:lnTo>
                  <a:lnTo>
                    <a:pt x="50457" y="142240"/>
                  </a:lnTo>
                  <a:lnTo>
                    <a:pt x="141715" y="142240"/>
                  </a:lnTo>
                  <a:lnTo>
                    <a:pt x="145996" y="129518"/>
                  </a:lnTo>
                  <a:lnTo>
                    <a:pt x="148361" y="115570"/>
                  </a:lnTo>
                  <a:lnTo>
                    <a:pt x="149447" y="97620"/>
                  </a:lnTo>
                  <a:lnTo>
                    <a:pt x="149099" y="79603"/>
                  </a:lnTo>
                  <a:lnTo>
                    <a:pt x="146820" y="61777"/>
                  </a:lnTo>
                  <a:lnTo>
                    <a:pt x="142112" y="44399"/>
                  </a:lnTo>
                  <a:lnTo>
                    <a:pt x="141130" y="4227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33672" y="851612"/>
              <a:ext cx="558800" cy="647700"/>
            </a:xfrm>
            <a:custGeom>
              <a:avLst/>
              <a:gdLst/>
              <a:ahLst/>
              <a:cxnLst/>
              <a:rect l="l" t="t" r="r" b="b"/>
              <a:pathLst>
                <a:path w="558800" h="647700">
                  <a:moveTo>
                    <a:pt x="350950" y="0"/>
                  </a:moveTo>
                  <a:lnTo>
                    <a:pt x="299199" y="760"/>
                  </a:lnTo>
                  <a:lnTo>
                    <a:pt x="248143" y="8878"/>
                  </a:lnTo>
                  <a:lnTo>
                    <a:pt x="198908" y="24407"/>
                  </a:lnTo>
                  <a:lnTo>
                    <a:pt x="141224" y="54548"/>
                  </a:lnTo>
                  <a:lnTo>
                    <a:pt x="91123" y="95642"/>
                  </a:lnTo>
                  <a:lnTo>
                    <a:pt x="49182" y="148304"/>
                  </a:lnTo>
                  <a:lnTo>
                    <a:pt x="19406" y="208367"/>
                  </a:lnTo>
                  <a:lnTo>
                    <a:pt x="5180" y="260094"/>
                  </a:lnTo>
                  <a:lnTo>
                    <a:pt x="0" y="313379"/>
                  </a:lnTo>
                  <a:lnTo>
                    <a:pt x="3714" y="366803"/>
                  </a:lnTo>
                  <a:lnTo>
                    <a:pt x="16172" y="418945"/>
                  </a:lnTo>
                  <a:lnTo>
                    <a:pt x="37224" y="468387"/>
                  </a:lnTo>
                  <a:lnTo>
                    <a:pt x="58628" y="503569"/>
                  </a:lnTo>
                  <a:lnTo>
                    <a:pt x="84350" y="535860"/>
                  </a:lnTo>
                  <a:lnTo>
                    <a:pt x="113916" y="564843"/>
                  </a:lnTo>
                  <a:lnTo>
                    <a:pt x="146850" y="590103"/>
                  </a:lnTo>
                  <a:lnTo>
                    <a:pt x="180054" y="609883"/>
                  </a:lnTo>
                  <a:lnTo>
                    <a:pt x="215362" y="625792"/>
                  </a:lnTo>
                  <a:lnTo>
                    <a:pt x="252301" y="637636"/>
                  </a:lnTo>
                  <a:lnTo>
                    <a:pt x="290398" y="645221"/>
                  </a:lnTo>
                  <a:lnTo>
                    <a:pt x="297129" y="646098"/>
                  </a:lnTo>
                  <a:lnTo>
                    <a:pt x="303873" y="647330"/>
                  </a:lnTo>
                  <a:lnTo>
                    <a:pt x="310680" y="646872"/>
                  </a:lnTo>
                  <a:lnTo>
                    <a:pt x="281892" y="641651"/>
                  </a:lnTo>
                  <a:lnTo>
                    <a:pt x="253770" y="633685"/>
                  </a:lnTo>
                  <a:lnTo>
                    <a:pt x="200241" y="610563"/>
                  </a:lnTo>
                  <a:lnTo>
                    <a:pt x="138641" y="567764"/>
                  </a:lnTo>
                  <a:lnTo>
                    <a:pt x="88367" y="512621"/>
                  </a:lnTo>
                  <a:lnTo>
                    <a:pt x="60437" y="466130"/>
                  </a:lnTo>
                  <a:lnTo>
                    <a:pt x="40850" y="415728"/>
                  </a:lnTo>
                  <a:lnTo>
                    <a:pt x="30063" y="362861"/>
                  </a:lnTo>
                  <a:lnTo>
                    <a:pt x="28537" y="308976"/>
                  </a:lnTo>
                  <a:lnTo>
                    <a:pt x="32965" y="271696"/>
                  </a:lnTo>
                  <a:lnTo>
                    <a:pt x="55262" y="200007"/>
                  </a:lnTo>
                  <a:lnTo>
                    <a:pt x="92082" y="138512"/>
                  </a:lnTo>
                  <a:lnTo>
                    <a:pt x="139227" y="89093"/>
                  </a:lnTo>
                  <a:lnTo>
                    <a:pt x="198184" y="49632"/>
                  </a:lnTo>
                  <a:lnTo>
                    <a:pt x="266895" y="23321"/>
                  </a:lnTo>
                  <a:lnTo>
                    <a:pt x="353305" y="12689"/>
                  </a:lnTo>
                  <a:lnTo>
                    <a:pt x="424441" y="12689"/>
                  </a:lnTo>
                  <a:lnTo>
                    <a:pt x="402268" y="6543"/>
                  </a:lnTo>
                  <a:lnTo>
                    <a:pt x="350950" y="0"/>
                  </a:lnTo>
                  <a:close/>
                </a:path>
                <a:path w="558800" h="647700">
                  <a:moveTo>
                    <a:pt x="424441" y="12689"/>
                  </a:moveTo>
                  <a:lnTo>
                    <a:pt x="353305" y="12689"/>
                  </a:lnTo>
                  <a:lnTo>
                    <a:pt x="403446" y="16857"/>
                  </a:lnTo>
                  <a:lnTo>
                    <a:pt x="452374" y="28388"/>
                  </a:lnTo>
                  <a:lnTo>
                    <a:pt x="498932" y="47090"/>
                  </a:lnTo>
                  <a:lnTo>
                    <a:pt x="544329" y="74050"/>
                  </a:lnTo>
                  <a:lnTo>
                    <a:pt x="558521" y="84440"/>
                  </a:lnTo>
                  <a:lnTo>
                    <a:pt x="546583" y="69824"/>
                  </a:lnTo>
                  <a:lnTo>
                    <a:pt x="534764" y="55110"/>
                  </a:lnTo>
                  <a:lnTo>
                    <a:pt x="523802" y="41324"/>
                  </a:lnTo>
                  <a:lnTo>
                    <a:pt x="499097" y="41324"/>
                  </a:lnTo>
                  <a:lnTo>
                    <a:pt x="452026" y="20335"/>
                  </a:lnTo>
                  <a:lnTo>
                    <a:pt x="424441" y="12689"/>
                  </a:lnTo>
                  <a:close/>
                </a:path>
                <a:path w="558800" h="647700">
                  <a:moveTo>
                    <a:pt x="511302" y="25550"/>
                  </a:moveTo>
                  <a:lnTo>
                    <a:pt x="507149" y="30745"/>
                  </a:lnTo>
                  <a:lnTo>
                    <a:pt x="503187" y="36091"/>
                  </a:lnTo>
                  <a:lnTo>
                    <a:pt x="499097" y="41324"/>
                  </a:lnTo>
                  <a:lnTo>
                    <a:pt x="523802" y="41324"/>
                  </a:lnTo>
                  <a:lnTo>
                    <a:pt x="511302" y="25550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26675" y="1103922"/>
              <a:ext cx="429259" cy="328930"/>
            </a:xfrm>
            <a:custGeom>
              <a:avLst/>
              <a:gdLst/>
              <a:ahLst/>
              <a:cxnLst/>
              <a:rect l="l" t="t" r="r" b="b"/>
              <a:pathLst>
                <a:path w="429260" h="328930">
                  <a:moveTo>
                    <a:pt x="46659" y="0"/>
                  </a:moveTo>
                  <a:lnTo>
                    <a:pt x="35104" y="11743"/>
                  </a:lnTo>
                  <a:lnTo>
                    <a:pt x="23453" y="23394"/>
                  </a:lnTo>
                  <a:lnTo>
                    <a:pt x="0" y="46570"/>
                  </a:lnTo>
                  <a:lnTo>
                    <a:pt x="6172" y="49682"/>
                  </a:lnTo>
                  <a:lnTo>
                    <a:pt x="12471" y="52603"/>
                  </a:lnTo>
                  <a:lnTo>
                    <a:pt x="18592" y="55803"/>
                  </a:lnTo>
                  <a:lnTo>
                    <a:pt x="12801" y="87025"/>
                  </a:lnTo>
                  <a:lnTo>
                    <a:pt x="10933" y="118732"/>
                  </a:lnTo>
                  <a:lnTo>
                    <a:pt x="20561" y="181279"/>
                  </a:lnTo>
                  <a:lnTo>
                    <a:pt x="43718" y="229335"/>
                  </a:lnTo>
                  <a:lnTo>
                    <a:pt x="79209" y="269608"/>
                  </a:lnTo>
                  <a:lnTo>
                    <a:pt x="131324" y="304476"/>
                  </a:lnTo>
                  <a:lnTo>
                    <a:pt x="191020" y="324484"/>
                  </a:lnTo>
                  <a:lnTo>
                    <a:pt x="231175" y="328360"/>
                  </a:lnTo>
                  <a:lnTo>
                    <a:pt x="271397" y="325094"/>
                  </a:lnTo>
                  <a:lnTo>
                    <a:pt x="310340" y="314808"/>
                  </a:lnTo>
                  <a:lnTo>
                    <a:pt x="321130" y="309703"/>
                  </a:lnTo>
                  <a:lnTo>
                    <a:pt x="237677" y="309703"/>
                  </a:lnTo>
                  <a:lnTo>
                    <a:pt x="197229" y="306060"/>
                  </a:lnTo>
                  <a:lnTo>
                    <a:pt x="158203" y="295008"/>
                  </a:lnTo>
                  <a:lnTo>
                    <a:pt x="122840" y="277676"/>
                  </a:lnTo>
                  <a:lnTo>
                    <a:pt x="91232" y="254434"/>
                  </a:lnTo>
                  <a:lnTo>
                    <a:pt x="64397" y="226063"/>
                  </a:lnTo>
                  <a:lnTo>
                    <a:pt x="43357" y="193344"/>
                  </a:lnTo>
                  <a:lnTo>
                    <a:pt x="22683" y="130846"/>
                  </a:lnTo>
                  <a:lnTo>
                    <a:pt x="20149" y="97998"/>
                  </a:lnTo>
                  <a:lnTo>
                    <a:pt x="23126" y="65176"/>
                  </a:lnTo>
                  <a:lnTo>
                    <a:pt x="26850" y="48206"/>
                  </a:lnTo>
                  <a:lnTo>
                    <a:pt x="32130" y="31645"/>
                  </a:lnTo>
                  <a:lnTo>
                    <a:pt x="38792" y="15555"/>
                  </a:lnTo>
                  <a:lnTo>
                    <a:pt x="46659" y="0"/>
                  </a:lnTo>
                  <a:close/>
                </a:path>
                <a:path w="429260" h="328930">
                  <a:moveTo>
                    <a:pt x="428917" y="207441"/>
                  </a:moveTo>
                  <a:lnTo>
                    <a:pt x="419620" y="207441"/>
                  </a:lnTo>
                  <a:lnTo>
                    <a:pt x="399999" y="235271"/>
                  </a:lnTo>
                  <a:lnTo>
                    <a:pt x="375877" y="259495"/>
                  </a:lnTo>
                  <a:lnTo>
                    <a:pt x="347984" y="279486"/>
                  </a:lnTo>
                  <a:lnTo>
                    <a:pt x="317055" y="294614"/>
                  </a:lnTo>
                  <a:lnTo>
                    <a:pt x="278101" y="305900"/>
                  </a:lnTo>
                  <a:lnTo>
                    <a:pt x="237677" y="309703"/>
                  </a:lnTo>
                  <a:lnTo>
                    <a:pt x="321130" y="309703"/>
                  </a:lnTo>
                  <a:lnTo>
                    <a:pt x="346659" y="297624"/>
                  </a:lnTo>
                  <a:lnTo>
                    <a:pt x="372186" y="279857"/>
                  </a:lnTo>
                  <a:lnTo>
                    <a:pt x="394698" y="258552"/>
                  </a:lnTo>
                  <a:lnTo>
                    <a:pt x="413755" y="234238"/>
                  </a:lnTo>
                  <a:lnTo>
                    <a:pt x="428917" y="207441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53042" y="914704"/>
              <a:ext cx="773430" cy="672465"/>
            </a:xfrm>
            <a:custGeom>
              <a:avLst/>
              <a:gdLst/>
              <a:ahLst/>
              <a:cxnLst/>
              <a:rect l="l" t="t" r="r" b="b"/>
              <a:pathLst>
                <a:path w="773429" h="672465">
                  <a:moveTo>
                    <a:pt x="134504" y="0"/>
                  </a:moveTo>
                  <a:lnTo>
                    <a:pt x="118782" y="8926"/>
                  </a:lnTo>
                  <a:lnTo>
                    <a:pt x="102908" y="17597"/>
                  </a:lnTo>
                  <a:lnTo>
                    <a:pt x="71017" y="34671"/>
                  </a:lnTo>
                  <a:lnTo>
                    <a:pt x="76211" y="39408"/>
                  </a:lnTo>
                  <a:lnTo>
                    <a:pt x="81621" y="43942"/>
                  </a:lnTo>
                  <a:lnTo>
                    <a:pt x="86892" y="48666"/>
                  </a:lnTo>
                  <a:lnTo>
                    <a:pt x="71124" y="68818"/>
                  </a:lnTo>
                  <a:lnTo>
                    <a:pt x="56785" y="89950"/>
                  </a:lnTo>
                  <a:lnTo>
                    <a:pt x="32650" y="134797"/>
                  </a:lnTo>
                  <a:lnTo>
                    <a:pt x="14640" y="183451"/>
                  </a:lnTo>
                  <a:lnTo>
                    <a:pt x="3738" y="234064"/>
                  </a:lnTo>
                  <a:lnTo>
                    <a:pt x="0" y="285663"/>
                  </a:lnTo>
                  <a:lnTo>
                    <a:pt x="3478" y="337273"/>
                  </a:lnTo>
                  <a:lnTo>
                    <a:pt x="13892" y="387192"/>
                  </a:lnTo>
                  <a:lnTo>
                    <a:pt x="31026" y="435300"/>
                  </a:lnTo>
                  <a:lnTo>
                    <a:pt x="54468" y="480800"/>
                  </a:lnTo>
                  <a:lnTo>
                    <a:pt x="83806" y="522897"/>
                  </a:lnTo>
                  <a:lnTo>
                    <a:pt x="131426" y="573060"/>
                  </a:lnTo>
                  <a:lnTo>
                    <a:pt x="187285" y="614299"/>
                  </a:lnTo>
                  <a:lnTo>
                    <a:pt x="250398" y="645394"/>
                  </a:lnTo>
                  <a:lnTo>
                    <a:pt x="318197" y="664908"/>
                  </a:lnTo>
                  <a:lnTo>
                    <a:pt x="362966" y="671007"/>
                  </a:lnTo>
                  <a:lnTo>
                    <a:pt x="408162" y="672123"/>
                  </a:lnTo>
                  <a:lnTo>
                    <a:pt x="453194" y="668232"/>
                  </a:lnTo>
                  <a:lnTo>
                    <a:pt x="497470" y="659307"/>
                  </a:lnTo>
                  <a:lnTo>
                    <a:pt x="547453" y="642722"/>
                  </a:lnTo>
                  <a:lnTo>
                    <a:pt x="550303" y="641327"/>
                  </a:lnTo>
                  <a:lnTo>
                    <a:pt x="414754" y="641327"/>
                  </a:lnTo>
                  <a:lnTo>
                    <a:pt x="372350" y="639673"/>
                  </a:lnTo>
                  <a:lnTo>
                    <a:pt x="331076" y="633673"/>
                  </a:lnTo>
                  <a:lnTo>
                    <a:pt x="290706" y="623339"/>
                  </a:lnTo>
                  <a:lnTo>
                    <a:pt x="251715" y="608803"/>
                  </a:lnTo>
                  <a:lnTo>
                    <a:pt x="214578" y="590194"/>
                  </a:lnTo>
                  <a:lnTo>
                    <a:pt x="156105" y="549209"/>
                  </a:lnTo>
                  <a:lnTo>
                    <a:pt x="106424" y="498348"/>
                  </a:lnTo>
                  <a:lnTo>
                    <a:pt x="79177" y="460216"/>
                  </a:lnTo>
                  <a:lnTo>
                    <a:pt x="57048" y="419056"/>
                  </a:lnTo>
                  <a:lnTo>
                    <a:pt x="40277" y="375540"/>
                  </a:lnTo>
                  <a:lnTo>
                    <a:pt x="29105" y="330338"/>
                  </a:lnTo>
                  <a:lnTo>
                    <a:pt x="23773" y="284124"/>
                  </a:lnTo>
                  <a:lnTo>
                    <a:pt x="23715" y="246270"/>
                  </a:lnTo>
                  <a:lnTo>
                    <a:pt x="27567" y="208607"/>
                  </a:lnTo>
                  <a:lnTo>
                    <a:pt x="46696" y="135356"/>
                  </a:lnTo>
                  <a:lnTo>
                    <a:pt x="62909" y="98235"/>
                  </a:lnTo>
                  <a:lnTo>
                    <a:pt x="83171" y="63082"/>
                  </a:lnTo>
                  <a:lnTo>
                    <a:pt x="107147" y="30227"/>
                  </a:lnTo>
                  <a:lnTo>
                    <a:pt x="134504" y="0"/>
                  </a:lnTo>
                  <a:close/>
                </a:path>
                <a:path w="773429" h="672465">
                  <a:moveTo>
                    <a:pt x="773098" y="396646"/>
                  </a:moveTo>
                  <a:lnTo>
                    <a:pt x="769783" y="396646"/>
                  </a:lnTo>
                  <a:lnTo>
                    <a:pt x="763717" y="411347"/>
                  </a:lnTo>
                  <a:lnTo>
                    <a:pt x="757122" y="425824"/>
                  </a:lnTo>
                  <a:lnTo>
                    <a:pt x="711810" y="497362"/>
                  </a:lnTo>
                  <a:lnTo>
                    <a:pt x="675664" y="536304"/>
                  </a:lnTo>
                  <a:lnTo>
                    <a:pt x="634372" y="570017"/>
                  </a:lnTo>
                  <a:lnTo>
                    <a:pt x="588719" y="597834"/>
                  </a:lnTo>
                  <a:lnTo>
                    <a:pt x="539494" y="619086"/>
                  </a:lnTo>
                  <a:lnTo>
                    <a:pt x="498833" y="630970"/>
                  </a:lnTo>
                  <a:lnTo>
                    <a:pt x="457084" y="638405"/>
                  </a:lnTo>
                  <a:lnTo>
                    <a:pt x="414754" y="641327"/>
                  </a:lnTo>
                  <a:lnTo>
                    <a:pt x="550303" y="641327"/>
                  </a:lnTo>
                  <a:lnTo>
                    <a:pt x="594624" y="619630"/>
                  </a:lnTo>
                  <a:lnTo>
                    <a:pt x="638235" y="590593"/>
                  </a:lnTo>
                  <a:lnTo>
                    <a:pt x="677533" y="556172"/>
                  </a:lnTo>
                  <a:lnTo>
                    <a:pt x="711770" y="516928"/>
                  </a:lnTo>
                  <a:lnTo>
                    <a:pt x="747892" y="459444"/>
                  </a:lnTo>
                  <a:lnTo>
                    <a:pt x="761915" y="428592"/>
                  </a:lnTo>
                  <a:lnTo>
                    <a:pt x="773098" y="396646"/>
                  </a:lnTo>
                  <a:close/>
                </a:path>
              </a:pathLst>
            </a:custGeom>
            <a:solidFill>
              <a:srgbClr val="F4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01859" y="937920"/>
              <a:ext cx="464184" cy="152400"/>
            </a:xfrm>
            <a:custGeom>
              <a:avLst/>
              <a:gdLst/>
              <a:ahLst/>
              <a:cxnLst/>
              <a:rect l="l" t="t" r="r" b="b"/>
              <a:pathLst>
                <a:path w="464185" h="152400">
                  <a:moveTo>
                    <a:pt x="311521" y="16234"/>
                  </a:moveTo>
                  <a:lnTo>
                    <a:pt x="216129" y="16234"/>
                  </a:lnTo>
                  <a:lnTo>
                    <a:pt x="264199" y="22586"/>
                  </a:lnTo>
                  <a:lnTo>
                    <a:pt x="310290" y="37416"/>
                  </a:lnTo>
                  <a:lnTo>
                    <a:pt x="352806" y="60286"/>
                  </a:lnTo>
                  <a:lnTo>
                    <a:pt x="400770" y="101103"/>
                  </a:lnTo>
                  <a:lnTo>
                    <a:pt x="437248" y="152006"/>
                  </a:lnTo>
                  <a:lnTo>
                    <a:pt x="463842" y="152006"/>
                  </a:lnTo>
                  <a:lnTo>
                    <a:pt x="426316" y="94013"/>
                  </a:lnTo>
                  <a:lnTo>
                    <a:pt x="374637" y="47536"/>
                  </a:lnTo>
                  <a:lnTo>
                    <a:pt x="338310" y="26580"/>
                  </a:lnTo>
                  <a:lnTo>
                    <a:pt x="311521" y="16234"/>
                  </a:lnTo>
                  <a:close/>
                </a:path>
                <a:path w="464185" h="152400">
                  <a:moveTo>
                    <a:pt x="215798" y="0"/>
                  </a:moveTo>
                  <a:lnTo>
                    <a:pt x="149028" y="9386"/>
                  </a:lnTo>
                  <a:lnTo>
                    <a:pt x="86753" y="34785"/>
                  </a:lnTo>
                  <a:lnTo>
                    <a:pt x="38892" y="69108"/>
                  </a:lnTo>
                  <a:lnTo>
                    <a:pt x="0" y="112864"/>
                  </a:lnTo>
                  <a:lnTo>
                    <a:pt x="14581" y="97005"/>
                  </a:lnTo>
                  <a:lnTo>
                    <a:pt x="22133" y="89311"/>
                  </a:lnTo>
                  <a:lnTo>
                    <a:pt x="60545" y="58958"/>
                  </a:lnTo>
                  <a:lnTo>
                    <a:pt x="94124" y="40522"/>
                  </a:lnTo>
                  <a:lnTo>
                    <a:pt x="130092" y="27035"/>
                  </a:lnTo>
                  <a:lnTo>
                    <a:pt x="167678" y="18795"/>
                  </a:lnTo>
                  <a:lnTo>
                    <a:pt x="216129" y="16234"/>
                  </a:lnTo>
                  <a:lnTo>
                    <a:pt x="311521" y="16234"/>
                  </a:lnTo>
                  <a:lnTo>
                    <a:pt x="299075" y="11428"/>
                  </a:lnTo>
                  <a:lnTo>
                    <a:pt x="257911" y="2446"/>
                  </a:lnTo>
                  <a:lnTo>
                    <a:pt x="215798" y="0"/>
                  </a:lnTo>
                  <a:close/>
                </a:path>
              </a:pathLst>
            </a:custGeom>
            <a:solidFill>
              <a:srgbClr val="F4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01300" y="1311351"/>
              <a:ext cx="160655" cy="138430"/>
            </a:xfrm>
            <a:custGeom>
              <a:avLst/>
              <a:gdLst/>
              <a:ahLst/>
              <a:cxnLst/>
              <a:rect l="l" t="t" r="r" b="b"/>
              <a:pathLst>
                <a:path w="160654" h="138430">
                  <a:moveTo>
                    <a:pt x="160337" y="0"/>
                  </a:moveTo>
                  <a:lnTo>
                    <a:pt x="147243" y="0"/>
                  </a:lnTo>
                  <a:lnTo>
                    <a:pt x="138763" y="17387"/>
                  </a:lnTo>
                  <a:lnTo>
                    <a:pt x="129017" y="34121"/>
                  </a:lnTo>
                  <a:lnTo>
                    <a:pt x="105829" y="65214"/>
                  </a:lnTo>
                  <a:lnTo>
                    <a:pt x="57591" y="108237"/>
                  </a:lnTo>
                  <a:lnTo>
                    <a:pt x="0" y="138391"/>
                  </a:lnTo>
                  <a:lnTo>
                    <a:pt x="85166" y="121831"/>
                  </a:lnTo>
                  <a:lnTo>
                    <a:pt x="81838" y="116636"/>
                  </a:lnTo>
                  <a:lnTo>
                    <a:pt x="78193" y="111632"/>
                  </a:lnTo>
                  <a:lnTo>
                    <a:pt x="74891" y="106426"/>
                  </a:lnTo>
                  <a:lnTo>
                    <a:pt x="80111" y="101676"/>
                  </a:lnTo>
                  <a:lnTo>
                    <a:pt x="85407" y="97002"/>
                  </a:lnTo>
                  <a:lnTo>
                    <a:pt x="90678" y="92265"/>
                  </a:lnTo>
                  <a:lnTo>
                    <a:pt x="111686" y="72000"/>
                  </a:lnTo>
                  <a:lnTo>
                    <a:pt x="130351" y="49652"/>
                  </a:lnTo>
                  <a:lnTo>
                    <a:pt x="146593" y="25544"/>
                  </a:lnTo>
                  <a:lnTo>
                    <a:pt x="160337" y="0"/>
                  </a:lnTo>
                  <a:close/>
                </a:path>
              </a:pathLst>
            </a:custGeom>
            <a:solidFill>
              <a:srgbClr val="F4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53295" y="1690535"/>
              <a:ext cx="1322793" cy="2993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85766" y="1943601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1366" y="0"/>
                  </a:lnTo>
                </a:path>
              </a:pathLst>
            </a:custGeom>
            <a:ln w="50558">
              <a:solidFill>
                <a:srgbClr val="005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4" name="Resim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08" y="2022687"/>
            <a:ext cx="1104477" cy="1104477"/>
          </a:xfrm>
          <a:prstGeom prst="rect">
            <a:avLst/>
          </a:prstGeom>
        </p:spPr>
      </p:pic>
      <p:pic>
        <p:nvPicPr>
          <p:cNvPr id="95" name="Resim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62" y="1475784"/>
            <a:ext cx="1104477" cy="1104477"/>
          </a:xfrm>
          <a:prstGeom prst="rect">
            <a:avLst/>
          </a:prstGeom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16" y="2022687"/>
            <a:ext cx="1104477" cy="1104477"/>
          </a:xfrm>
          <a:prstGeom prst="rect">
            <a:avLst/>
          </a:prstGeom>
        </p:spPr>
      </p:pic>
      <p:pic>
        <p:nvPicPr>
          <p:cNvPr id="97" name="Resim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62" y="2569590"/>
            <a:ext cx="1104477" cy="1104477"/>
          </a:xfrm>
          <a:prstGeom prst="rect">
            <a:avLst/>
          </a:prstGeom>
        </p:spPr>
      </p:pic>
      <p:pic>
        <p:nvPicPr>
          <p:cNvPr id="99" name="Resim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31" y="3891199"/>
            <a:ext cx="4218915" cy="668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2732303" y="320052"/>
            <a:ext cx="458289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spc="-20" dirty="0" smtClean="0">
                <a:latin typeface="PF DinText Pro" panose="02000506020000020004" pitchFamily="2" charset="0"/>
              </a:rPr>
              <a:t>AİLE </a:t>
            </a:r>
            <a:r>
              <a:rPr spc="-20" dirty="0" smtClean="0">
                <a:latin typeface="PF DinText Pro" panose="02000506020000020004" pitchFamily="2" charset="0"/>
              </a:rPr>
              <a:t>AFET </a:t>
            </a:r>
            <a:r>
              <a:rPr dirty="0">
                <a:latin typeface="PF DinText Pro" panose="02000506020000020004" pitchFamily="2" charset="0"/>
              </a:rPr>
              <a:t>VE </a:t>
            </a:r>
            <a:r>
              <a:rPr spc="30" dirty="0">
                <a:latin typeface="PF DinText Pro" panose="02000506020000020004" pitchFamily="2" charset="0"/>
              </a:rPr>
              <a:t>ACİL </a:t>
            </a:r>
            <a:r>
              <a:rPr spc="20" dirty="0">
                <a:latin typeface="PF DinText Pro" panose="02000506020000020004" pitchFamily="2" charset="0"/>
              </a:rPr>
              <a:t>DURUM</a:t>
            </a:r>
            <a:r>
              <a:rPr spc="-254" dirty="0">
                <a:latin typeface="PF DinText Pro" panose="02000506020000020004" pitchFamily="2" charset="0"/>
              </a:rPr>
              <a:t> </a:t>
            </a:r>
            <a:r>
              <a:rPr lang="tr-TR" spc="20" dirty="0" smtClean="0">
                <a:latin typeface="PF DinText Pro" panose="02000506020000020004" pitchFamily="2" charset="0"/>
              </a:rPr>
              <a:t>PLANI</a:t>
            </a:r>
            <a:endParaRPr spc="20" dirty="0">
              <a:latin typeface="PF DinText Pro" panose="02000506020000020004" pitchFamily="2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55998" y="1406829"/>
            <a:ext cx="257416" cy="195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55998" y="2074190"/>
            <a:ext cx="257416" cy="195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5998" y="2574925"/>
            <a:ext cx="257416" cy="195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5998" y="3300711"/>
            <a:ext cx="257416" cy="195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609270" y="341541"/>
            <a:ext cx="1238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PF DinText Pro" panose="02000506020000020004" pitchFamily="2" charset="0"/>
                <a:cs typeface="Calibri"/>
              </a:rPr>
              <a:t>9</a:t>
            </a:r>
            <a:endParaRPr sz="1600" dirty="0">
              <a:latin typeface="PF DinText Pro" panose="02000506020000020004" pitchFamily="2" charset="0"/>
              <a:cs typeface="Calibri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593210" y="1363319"/>
            <a:ext cx="45720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225425">
              <a:lnSpc>
                <a:spcPts val="1600"/>
              </a:lnSpc>
            </a:pP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Hem yaşadığınız semt içinde hem de dışında  aileniz ile nerede buluşacağınızı belirleyin.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PF DinText Pro" panose="02000506020000020004" pitchFamily="2" charset="0"/>
              <a:cs typeface="Calibri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4593210" y="1958451"/>
            <a:ext cx="4150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n-NO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Aile </a:t>
            </a:r>
            <a:r>
              <a:rPr lang="nn-NO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üyelerinin </a:t>
            </a:r>
            <a:r>
              <a:rPr lang="nn-NO" spc="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kişisel </a:t>
            </a:r>
            <a:r>
              <a:rPr lang="nn-NO" spc="-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bilgilerini plana</a:t>
            </a:r>
            <a:r>
              <a:rPr lang="nn-NO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lang="nn-NO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yazın.</a:t>
            </a:r>
            <a:endParaRPr lang="nn-NO" dirty="0">
              <a:solidFill>
                <a:schemeClr val="tx1">
                  <a:lumMod val="65000"/>
                  <a:lumOff val="35000"/>
                </a:schemeClr>
              </a:solidFill>
              <a:latin typeface="PF DinText Pro" panose="02000506020000020004" pitchFamily="2" charset="0"/>
              <a:cs typeface="Calibri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4593210" y="250929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89535">
              <a:lnSpc>
                <a:spcPts val="1600"/>
              </a:lnSpc>
            </a:pPr>
            <a:r>
              <a:rPr lang="tr-TR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Afet </a:t>
            </a:r>
            <a:r>
              <a:rPr lang="tr-TR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veya </a:t>
            </a:r>
            <a:r>
              <a:rPr lang="tr-TR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acil </a:t>
            </a:r>
            <a:r>
              <a:rPr lang="tr-TR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durum </a:t>
            </a:r>
            <a:r>
              <a:rPr lang="tr-TR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sonrası </a:t>
            </a:r>
            <a:r>
              <a:rPr lang="tr-TR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aile </a:t>
            </a:r>
            <a:r>
              <a:rPr lang="tr-TR" spc="-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üyeleriyle  </a:t>
            </a:r>
            <a:r>
              <a:rPr lang="tr-TR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aranızdaki iletişimi </a:t>
            </a:r>
            <a:r>
              <a:rPr lang="tr-TR" spc="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sağlayacak </a:t>
            </a:r>
            <a:r>
              <a:rPr lang="tr-TR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irtibat </a:t>
            </a:r>
            <a:r>
              <a:rPr lang="tr-TR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kişilerini  </a:t>
            </a:r>
            <a:r>
              <a:rPr lang="tr-TR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belirleyin.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PF DinText Pro" panose="02000506020000020004" pitchFamily="2" charset="0"/>
              <a:cs typeface="Calibri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4613414" y="3282811"/>
            <a:ext cx="45720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500"/>
              </a:spcBef>
            </a:pPr>
            <a:r>
              <a:rPr lang="tr-TR" spc="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Plana </a:t>
            </a:r>
            <a:r>
              <a:rPr lang="tr-TR" spc="-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hastabakıcıları, </a:t>
            </a:r>
            <a:r>
              <a:rPr lang="tr-TR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bebek </a:t>
            </a:r>
            <a:r>
              <a:rPr lang="tr-TR" spc="-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bakıcılarını </a:t>
            </a:r>
            <a:r>
              <a:rPr lang="tr-TR" spc="-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ve </a:t>
            </a:r>
            <a:r>
              <a:rPr lang="tr-TR" spc="-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evcil  hayvanlarınıza </a:t>
            </a:r>
            <a:r>
              <a:rPr lang="tr-TR" spc="-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da </a:t>
            </a:r>
            <a:r>
              <a:rPr lang="tr-TR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dahil etmeyi</a:t>
            </a:r>
            <a:r>
              <a:rPr lang="tr-TR" spc="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lang="tr-TR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unutmayın.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PF DinText Pro" panose="02000506020000020004" pitchFamily="2" charset="0"/>
              <a:cs typeface="Calibri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03" y="1102093"/>
            <a:ext cx="3236994" cy="2945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2732303" y="320052"/>
            <a:ext cx="427809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spc="-20" dirty="0" smtClean="0">
                <a:latin typeface="PF DinText Pro" panose="02000506020000020004" pitchFamily="2" charset="0"/>
              </a:rPr>
              <a:t>A</a:t>
            </a:r>
            <a:r>
              <a:rPr lang="tr-TR" spc="-20" dirty="0" smtClean="0">
                <a:latin typeface="PF DinText Pro" panose="02000506020000020004" pitchFamily="2" charset="0"/>
              </a:rPr>
              <a:t>İ</a:t>
            </a:r>
            <a:r>
              <a:rPr lang="pt-BR" spc="-20" dirty="0" smtClean="0">
                <a:latin typeface="PF DinText Pro" panose="02000506020000020004" pitchFamily="2" charset="0"/>
              </a:rPr>
              <a:t>LE </a:t>
            </a:r>
            <a:r>
              <a:rPr lang="pt-BR" spc="-20" dirty="0">
                <a:latin typeface="PF DinText Pro" panose="02000506020000020004" pitchFamily="2" charset="0"/>
              </a:rPr>
              <a:t>AFET VE </a:t>
            </a:r>
            <a:r>
              <a:rPr lang="pt-BR" spc="-20" dirty="0" smtClean="0">
                <a:latin typeface="PF DinText Pro" panose="02000506020000020004" pitchFamily="2" charset="0"/>
              </a:rPr>
              <a:t>AC</a:t>
            </a:r>
            <a:r>
              <a:rPr lang="tr-TR" spc="-20" smtClean="0">
                <a:latin typeface="PF DinText Pro" panose="02000506020000020004" pitchFamily="2" charset="0"/>
              </a:rPr>
              <a:t>İ</a:t>
            </a:r>
            <a:r>
              <a:rPr lang="pt-BR" spc="-20" smtClean="0">
                <a:latin typeface="PF DinText Pro" panose="02000506020000020004" pitchFamily="2" charset="0"/>
              </a:rPr>
              <a:t>L </a:t>
            </a:r>
            <a:r>
              <a:rPr lang="pt-BR" spc="-20" dirty="0">
                <a:latin typeface="PF DinText Pro" panose="02000506020000020004" pitchFamily="2" charset="0"/>
              </a:rPr>
              <a:t>DURUM PLANI</a:t>
            </a:r>
            <a:endParaRPr lang="pt-BR" spc="20" dirty="0">
              <a:latin typeface="PF DinText Pro" panose="02000506020000020004" pitchFamily="2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4294967295"/>
          </p:nvPr>
        </p:nvSpPr>
        <p:spPr>
          <a:xfrm>
            <a:off x="722985" y="1298765"/>
            <a:ext cx="7953566" cy="2397566"/>
          </a:xfrm>
          <a:prstGeom prst="rect">
            <a:avLst/>
          </a:prstGeom>
        </p:spPr>
        <p:txBody>
          <a:bodyPr vert="horz" wrap="square" lIns="0" tIns="88379" rIns="0" bIns="0" rtlCol="0">
            <a:spAutoFit/>
          </a:bodyPr>
          <a:lstStyle/>
          <a:p>
            <a:pPr marL="3963670" marR="194945">
              <a:lnSpc>
                <a:spcPts val="1600"/>
              </a:lnSpc>
            </a:pPr>
            <a:r>
              <a:rPr sz="1600" b="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Eğer </a:t>
            </a:r>
            <a:r>
              <a:rPr sz="1600" b="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evden </a:t>
            </a:r>
            <a:r>
              <a:rPr sz="1600" b="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ayrılıyorsanız, </a:t>
            </a:r>
            <a:r>
              <a:rPr sz="1600" b="1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</a:rPr>
              <a:t>HAYVANLARINIZI  </a:t>
            </a:r>
            <a:r>
              <a:rPr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</a:rPr>
              <a:t>TERKETMEYİN!</a:t>
            </a:r>
          </a:p>
          <a:p>
            <a:pPr marL="3963670" marR="5080">
              <a:lnSpc>
                <a:spcPts val="1600"/>
              </a:lnSpc>
              <a:spcBef>
                <a:spcPts val="375"/>
              </a:spcBef>
            </a:pPr>
            <a:r>
              <a:rPr sz="16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Afet </a:t>
            </a:r>
            <a:r>
              <a:rPr sz="1600" b="1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ve </a:t>
            </a:r>
            <a:r>
              <a:rPr sz="16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Acil </a:t>
            </a:r>
            <a:r>
              <a:rPr sz="1600" b="1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Durum </a:t>
            </a:r>
            <a:r>
              <a:rPr sz="1600" b="1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Çantanıza </a:t>
            </a:r>
            <a:r>
              <a:rPr sz="1600" b="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hayvanlarınızın </a:t>
            </a:r>
            <a:r>
              <a:rPr sz="1600" b="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en  </a:t>
            </a:r>
            <a:r>
              <a:rPr sz="1600" b="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az </a:t>
            </a:r>
            <a:r>
              <a:rPr sz="1600" b="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üç </a:t>
            </a:r>
            <a:r>
              <a:rPr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gün </a:t>
            </a:r>
            <a:r>
              <a:rPr sz="1600" b="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boyunca hayatta </a:t>
            </a:r>
            <a:r>
              <a:rPr sz="1600" b="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kalmasını </a:t>
            </a:r>
            <a:r>
              <a:rPr sz="1600" b="0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sağlayacak  </a:t>
            </a:r>
            <a:r>
              <a:rPr sz="1600" b="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mama, </a:t>
            </a:r>
            <a:r>
              <a:rPr sz="1600" b="0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su </a:t>
            </a:r>
            <a:r>
              <a:rPr sz="1600" b="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gibi </a:t>
            </a:r>
            <a:r>
              <a:rPr sz="1600" b="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malzemeler</a:t>
            </a:r>
            <a:r>
              <a:rPr sz="1600" b="0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600" b="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koyun.</a:t>
            </a:r>
          </a:p>
          <a:p>
            <a:pPr marL="3963670" marR="63500">
              <a:lnSpc>
                <a:spcPts val="1600"/>
              </a:lnSpc>
              <a:spcBef>
                <a:spcPts val="770"/>
              </a:spcBef>
            </a:pPr>
            <a:r>
              <a:rPr sz="1600" b="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Evcil </a:t>
            </a:r>
            <a:r>
              <a:rPr sz="1600" b="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hayvanların </a:t>
            </a:r>
            <a:r>
              <a:rPr sz="1600" b="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ihtiyaç </a:t>
            </a:r>
            <a:r>
              <a:rPr sz="1600" b="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duyacağı </a:t>
            </a:r>
            <a:r>
              <a:rPr sz="1600" b="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ilaçları </a:t>
            </a:r>
            <a:r>
              <a:rPr sz="1600" b="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Afet </a:t>
            </a:r>
            <a:r>
              <a:rPr sz="1600" b="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ve  </a:t>
            </a:r>
            <a:r>
              <a:rPr sz="1600" b="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Acil </a:t>
            </a:r>
            <a:r>
              <a:rPr sz="1600" b="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Durum </a:t>
            </a:r>
            <a:r>
              <a:rPr sz="1600" b="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Çantanızda</a:t>
            </a:r>
            <a:r>
              <a:rPr sz="1600" b="0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600" b="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bulundurun.</a:t>
            </a:r>
          </a:p>
          <a:p>
            <a:pPr marL="3963670" marR="116839">
              <a:lnSpc>
                <a:spcPts val="1600"/>
              </a:lnSpc>
              <a:spcBef>
                <a:spcPts val="770"/>
              </a:spcBef>
            </a:pPr>
            <a:r>
              <a:rPr sz="1600" b="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Afet </a:t>
            </a:r>
            <a:r>
              <a:rPr sz="1600" b="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ve </a:t>
            </a:r>
            <a:r>
              <a:rPr sz="1600" b="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Acil </a:t>
            </a:r>
            <a:r>
              <a:rPr sz="1600" b="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Durum </a:t>
            </a:r>
            <a:r>
              <a:rPr sz="1600" b="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Çantasında </a:t>
            </a:r>
            <a:r>
              <a:rPr sz="1600" b="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en </a:t>
            </a:r>
            <a:r>
              <a:rPr sz="1600" b="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yakın </a:t>
            </a:r>
            <a:r>
              <a:rPr sz="1600" b="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hayvan  </a:t>
            </a:r>
            <a:r>
              <a:rPr sz="1600" b="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kliniklerinin </a:t>
            </a:r>
            <a:r>
              <a:rPr sz="1600" b="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iletişim </a:t>
            </a:r>
            <a:r>
              <a:rPr sz="1600" b="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bilgilerini </a:t>
            </a:r>
            <a:r>
              <a:rPr sz="1600" b="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içeren </a:t>
            </a:r>
            <a:r>
              <a:rPr sz="1600" b="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bir </a:t>
            </a:r>
            <a:r>
              <a:rPr sz="1600" b="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belge  </a:t>
            </a:r>
            <a:r>
              <a:rPr sz="1600" b="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bulundurun.</a:t>
            </a:r>
          </a:p>
        </p:txBody>
      </p:sp>
      <p:sp>
        <p:nvSpPr>
          <p:cNvPr id="10" name="object 10"/>
          <p:cNvSpPr/>
          <p:nvPr/>
        </p:nvSpPr>
        <p:spPr>
          <a:xfrm>
            <a:off x="4355998" y="1406829"/>
            <a:ext cx="257416" cy="195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55998" y="1861273"/>
            <a:ext cx="257416" cy="195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5998" y="2568638"/>
            <a:ext cx="257416" cy="195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5998" y="3072803"/>
            <a:ext cx="257416" cy="195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Grup 16"/>
          <p:cNvGrpSpPr/>
          <p:nvPr/>
        </p:nvGrpSpPr>
        <p:grpSpPr>
          <a:xfrm>
            <a:off x="2971800" y="1250904"/>
            <a:ext cx="917730" cy="703719"/>
            <a:chOff x="899768" y="1498529"/>
            <a:chExt cx="2649855" cy="2031918"/>
          </a:xfrm>
        </p:grpSpPr>
        <p:sp>
          <p:nvSpPr>
            <p:cNvPr id="14" name="object 14"/>
            <p:cNvSpPr/>
            <p:nvPr/>
          </p:nvSpPr>
          <p:spPr>
            <a:xfrm>
              <a:off x="899768" y="1498529"/>
              <a:ext cx="2649855" cy="1022350"/>
            </a:xfrm>
            <a:custGeom>
              <a:avLst/>
              <a:gdLst/>
              <a:ahLst/>
              <a:cxnLst/>
              <a:rect l="l" t="t" r="r" b="b"/>
              <a:pathLst>
                <a:path w="2649854" h="1022350">
                  <a:moveTo>
                    <a:pt x="1774186" y="233274"/>
                  </a:moveTo>
                  <a:lnTo>
                    <a:pt x="1324630" y="233274"/>
                  </a:lnTo>
                  <a:lnTo>
                    <a:pt x="1358794" y="237146"/>
                  </a:lnTo>
                  <a:lnTo>
                    <a:pt x="1386511" y="248761"/>
                  </a:lnTo>
                  <a:lnTo>
                    <a:pt x="2465922" y="1001148"/>
                  </a:lnTo>
                  <a:lnTo>
                    <a:pt x="2515226" y="1020507"/>
                  </a:lnTo>
                  <a:lnTo>
                    <a:pt x="2532381" y="1021798"/>
                  </a:lnTo>
                  <a:lnTo>
                    <a:pt x="2559988" y="1018750"/>
                  </a:lnTo>
                  <a:lnTo>
                    <a:pt x="2610050" y="993728"/>
                  </a:lnTo>
                  <a:lnTo>
                    <a:pt x="2648188" y="928785"/>
                  </a:lnTo>
                  <a:lnTo>
                    <a:pt x="2649262" y="883876"/>
                  </a:lnTo>
                  <a:lnTo>
                    <a:pt x="2633149" y="841976"/>
                  </a:lnTo>
                  <a:lnTo>
                    <a:pt x="2601139" y="808463"/>
                  </a:lnTo>
                  <a:lnTo>
                    <a:pt x="1774186" y="233274"/>
                  </a:lnTo>
                  <a:close/>
                </a:path>
                <a:path w="2649854" h="1022350">
                  <a:moveTo>
                    <a:pt x="1347909" y="0"/>
                  </a:moveTo>
                  <a:lnTo>
                    <a:pt x="1301351" y="0"/>
                  </a:lnTo>
                  <a:lnTo>
                    <a:pt x="1255284" y="5607"/>
                  </a:lnTo>
                  <a:lnTo>
                    <a:pt x="1210688" y="16823"/>
                  </a:lnTo>
                  <a:lnTo>
                    <a:pt x="1168543" y="33646"/>
                  </a:lnTo>
                  <a:lnTo>
                    <a:pt x="1129831" y="56077"/>
                  </a:lnTo>
                  <a:lnTo>
                    <a:pt x="48134" y="808463"/>
                  </a:lnTo>
                  <a:lnTo>
                    <a:pt x="16116" y="841976"/>
                  </a:lnTo>
                  <a:lnTo>
                    <a:pt x="0" y="883876"/>
                  </a:lnTo>
                  <a:lnTo>
                    <a:pt x="1073" y="928785"/>
                  </a:lnTo>
                  <a:lnTo>
                    <a:pt x="20626" y="971328"/>
                  </a:lnTo>
                  <a:lnTo>
                    <a:pt x="53783" y="1003405"/>
                  </a:lnTo>
                  <a:lnTo>
                    <a:pt x="95105" y="1019785"/>
                  </a:lnTo>
                  <a:lnTo>
                    <a:pt x="139866" y="1019391"/>
                  </a:lnTo>
                  <a:lnTo>
                    <a:pt x="183338" y="1001148"/>
                  </a:lnTo>
                  <a:lnTo>
                    <a:pt x="1262749" y="248761"/>
                  </a:lnTo>
                  <a:lnTo>
                    <a:pt x="1290467" y="237146"/>
                  </a:lnTo>
                  <a:lnTo>
                    <a:pt x="1324630" y="233274"/>
                  </a:lnTo>
                  <a:lnTo>
                    <a:pt x="1774186" y="233274"/>
                  </a:lnTo>
                  <a:lnTo>
                    <a:pt x="1519429" y="56077"/>
                  </a:lnTo>
                  <a:lnTo>
                    <a:pt x="1480717" y="33646"/>
                  </a:lnTo>
                  <a:lnTo>
                    <a:pt x="1438572" y="16823"/>
                  </a:lnTo>
                  <a:lnTo>
                    <a:pt x="1393976" y="5607"/>
                  </a:lnTo>
                  <a:lnTo>
                    <a:pt x="1347909" y="0"/>
                  </a:lnTo>
                  <a:close/>
                </a:path>
              </a:pathLst>
            </a:custGeom>
            <a:solidFill>
              <a:srgbClr val="F26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56991" y="2282037"/>
              <a:ext cx="1322070" cy="1248410"/>
            </a:xfrm>
            <a:custGeom>
              <a:avLst/>
              <a:gdLst/>
              <a:ahLst/>
              <a:cxnLst/>
              <a:rect l="l" t="t" r="r" b="b"/>
              <a:pathLst>
                <a:path w="1322070" h="1248410">
                  <a:moveTo>
                    <a:pt x="1300756" y="1154607"/>
                  </a:moveTo>
                  <a:lnTo>
                    <a:pt x="862993" y="1154607"/>
                  </a:lnTo>
                  <a:lnTo>
                    <a:pt x="870032" y="1155368"/>
                  </a:lnTo>
                  <a:lnTo>
                    <a:pt x="886394" y="1163982"/>
                  </a:lnTo>
                  <a:lnTo>
                    <a:pt x="942265" y="1195323"/>
                  </a:lnTo>
                  <a:lnTo>
                    <a:pt x="979360" y="1213327"/>
                  </a:lnTo>
                  <a:lnTo>
                    <a:pt x="1020952" y="1229739"/>
                  </a:lnTo>
                  <a:lnTo>
                    <a:pt x="1065835" y="1242196"/>
                  </a:lnTo>
                  <a:lnTo>
                    <a:pt x="1112803" y="1248338"/>
                  </a:lnTo>
                  <a:lnTo>
                    <a:pt x="1160648" y="1245803"/>
                  </a:lnTo>
                  <a:lnTo>
                    <a:pt x="1208164" y="1232229"/>
                  </a:lnTo>
                  <a:lnTo>
                    <a:pt x="1254145" y="1205255"/>
                  </a:lnTo>
                  <a:lnTo>
                    <a:pt x="1297384" y="1162519"/>
                  </a:lnTo>
                  <a:lnTo>
                    <a:pt x="1300756" y="1154607"/>
                  </a:lnTo>
                  <a:close/>
                </a:path>
                <a:path w="1322070" h="1248410">
                  <a:moveTo>
                    <a:pt x="553143" y="387515"/>
                  </a:moveTo>
                  <a:lnTo>
                    <a:pt x="199545" y="387515"/>
                  </a:lnTo>
                  <a:lnTo>
                    <a:pt x="242367" y="391592"/>
                  </a:lnTo>
                  <a:lnTo>
                    <a:pt x="251867" y="402342"/>
                  </a:lnTo>
                  <a:lnTo>
                    <a:pt x="245077" y="417540"/>
                  </a:lnTo>
                  <a:lnTo>
                    <a:pt x="239029" y="434962"/>
                  </a:lnTo>
                  <a:lnTo>
                    <a:pt x="240263" y="459799"/>
                  </a:lnTo>
                  <a:lnTo>
                    <a:pt x="242979" y="485376"/>
                  </a:lnTo>
                  <a:lnTo>
                    <a:pt x="245694" y="509469"/>
                  </a:lnTo>
                  <a:lnTo>
                    <a:pt x="246928" y="529856"/>
                  </a:lnTo>
                  <a:lnTo>
                    <a:pt x="239154" y="554202"/>
                  </a:lnTo>
                  <a:lnTo>
                    <a:pt x="232122" y="600044"/>
                  </a:lnTo>
                  <a:lnTo>
                    <a:pt x="232493" y="662196"/>
                  </a:lnTo>
                  <a:lnTo>
                    <a:pt x="246928" y="735469"/>
                  </a:lnTo>
                  <a:lnTo>
                    <a:pt x="254113" y="776139"/>
                  </a:lnTo>
                  <a:lnTo>
                    <a:pt x="255104" y="820483"/>
                  </a:lnTo>
                  <a:lnTo>
                    <a:pt x="255129" y="828886"/>
                  </a:lnTo>
                  <a:lnTo>
                    <a:pt x="251320" y="884555"/>
                  </a:lnTo>
                  <a:lnTo>
                    <a:pt x="243293" y="944751"/>
                  </a:lnTo>
                  <a:lnTo>
                    <a:pt x="232145" y="1003906"/>
                  </a:lnTo>
                  <a:lnTo>
                    <a:pt x="218851" y="1058244"/>
                  </a:lnTo>
                  <a:lnTo>
                    <a:pt x="204387" y="1103990"/>
                  </a:lnTo>
                  <a:lnTo>
                    <a:pt x="175847" y="1154607"/>
                  </a:lnTo>
                  <a:lnTo>
                    <a:pt x="149811" y="1176972"/>
                  </a:lnTo>
                  <a:lnTo>
                    <a:pt x="133398" y="1203045"/>
                  </a:lnTo>
                  <a:lnTo>
                    <a:pt x="130314" y="1224670"/>
                  </a:lnTo>
                  <a:lnTo>
                    <a:pt x="144262" y="1233690"/>
                  </a:lnTo>
                  <a:lnTo>
                    <a:pt x="318010" y="1233690"/>
                  </a:lnTo>
                  <a:lnTo>
                    <a:pt x="332081" y="1206260"/>
                  </a:lnTo>
                  <a:lnTo>
                    <a:pt x="341709" y="1192174"/>
                  </a:lnTo>
                  <a:lnTo>
                    <a:pt x="351336" y="1186984"/>
                  </a:lnTo>
                  <a:lnTo>
                    <a:pt x="365407" y="1186243"/>
                  </a:lnTo>
                  <a:lnTo>
                    <a:pt x="380216" y="1175986"/>
                  </a:lnTo>
                  <a:lnTo>
                    <a:pt x="389100" y="1151642"/>
                  </a:lnTo>
                  <a:lnTo>
                    <a:pt x="392062" y="1122849"/>
                  </a:lnTo>
                  <a:lnTo>
                    <a:pt x="389105" y="1099248"/>
                  </a:lnTo>
                  <a:lnTo>
                    <a:pt x="391446" y="1067844"/>
                  </a:lnTo>
                  <a:lnTo>
                    <a:pt x="395025" y="1016217"/>
                  </a:lnTo>
                  <a:lnTo>
                    <a:pt x="395765" y="956907"/>
                  </a:lnTo>
                  <a:lnTo>
                    <a:pt x="389105" y="909459"/>
                  </a:lnTo>
                  <a:lnTo>
                    <a:pt x="387128" y="874982"/>
                  </a:lnTo>
                  <a:lnTo>
                    <a:pt x="391073" y="853108"/>
                  </a:lnTo>
                  <a:lnTo>
                    <a:pt x="397981" y="841613"/>
                  </a:lnTo>
                  <a:lnTo>
                    <a:pt x="404891" y="838276"/>
                  </a:lnTo>
                  <a:lnTo>
                    <a:pt x="403782" y="828886"/>
                  </a:lnTo>
                  <a:lnTo>
                    <a:pt x="390086" y="810599"/>
                  </a:lnTo>
                  <a:lnTo>
                    <a:pt x="383347" y="807138"/>
                  </a:lnTo>
                  <a:lnTo>
                    <a:pt x="316408" y="807138"/>
                  </a:lnTo>
                  <a:lnTo>
                    <a:pt x="301230" y="792807"/>
                  </a:lnTo>
                  <a:lnTo>
                    <a:pt x="290497" y="775508"/>
                  </a:lnTo>
                  <a:lnTo>
                    <a:pt x="286425" y="767105"/>
                  </a:lnTo>
                  <a:lnTo>
                    <a:pt x="282105" y="762407"/>
                  </a:lnTo>
                  <a:lnTo>
                    <a:pt x="281488" y="759194"/>
                  </a:lnTo>
                  <a:lnTo>
                    <a:pt x="285315" y="755984"/>
                  </a:lnTo>
                  <a:lnTo>
                    <a:pt x="294325" y="751293"/>
                  </a:lnTo>
                  <a:lnTo>
                    <a:pt x="297035" y="734241"/>
                  </a:lnTo>
                  <a:lnTo>
                    <a:pt x="292344" y="715703"/>
                  </a:lnTo>
                  <a:lnTo>
                    <a:pt x="296539" y="691234"/>
                  </a:lnTo>
                  <a:lnTo>
                    <a:pt x="325910" y="656386"/>
                  </a:lnTo>
                  <a:lnTo>
                    <a:pt x="329736" y="633032"/>
                  </a:lnTo>
                  <a:lnTo>
                    <a:pt x="338746" y="611905"/>
                  </a:lnTo>
                  <a:lnTo>
                    <a:pt x="349238" y="595225"/>
                  </a:lnTo>
                  <a:lnTo>
                    <a:pt x="357507" y="585216"/>
                  </a:lnTo>
                  <a:lnTo>
                    <a:pt x="375442" y="585216"/>
                  </a:lnTo>
                  <a:lnTo>
                    <a:pt x="378243" y="574838"/>
                  </a:lnTo>
                  <a:lnTo>
                    <a:pt x="383179" y="565446"/>
                  </a:lnTo>
                  <a:lnTo>
                    <a:pt x="391074" y="561986"/>
                  </a:lnTo>
                  <a:lnTo>
                    <a:pt x="404891" y="561492"/>
                  </a:lnTo>
                  <a:lnTo>
                    <a:pt x="698036" y="561492"/>
                  </a:lnTo>
                  <a:lnTo>
                    <a:pt x="643747" y="534444"/>
                  </a:lnTo>
                  <a:lnTo>
                    <a:pt x="570753" y="506133"/>
                  </a:lnTo>
                  <a:lnTo>
                    <a:pt x="569181" y="455939"/>
                  </a:lnTo>
                  <a:lnTo>
                    <a:pt x="558176" y="402449"/>
                  </a:lnTo>
                  <a:lnTo>
                    <a:pt x="553143" y="387515"/>
                  </a:lnTo>
                  <a:close/>
                </a:path>
                <a:path w="1322070" h="1248410">
                  <a:moveTo>
                    <a:pt x="819108" y="648487"/>
                  </a:moveTo>
                  <a:lnTo>
                    <a:pt x="712930" y="648487"/>
                  </a:lnTo>
                  <a:lnTo>
                    <a:pt x="761742" y="650388"/>
                  </a:lnTo>
                  <a:lnTo>
                    <a:pt x="798050" y="668985"/>
                  </a:lnTo>
                  <a:lnTo>
                    <a:pt x="822511" y="699885"/>
                  </a:lnTo>
                  <a:lnTo>
                    <a:pt x="835785" y="738695"/>
                  </a:lnTo>
                  <a:lnTo>
                    <a:pt x="838527" y="781019"/>
                  </a:lnTo>
                  <a:lnTo>
                    <a:pt x="831395" y="822464"/>
                  </a:lnTo>
                  <a:lnTo>
                    <a:pt x="816339" y="877575"/>
                  </a:lnTo>
                  <a:lnTo>
                    <a:pt x="799804" y="925272"/>
                  </a:lnTo>
                  <a:lnTo>
                    <a:pt x="789193" y="967038"/>
                  </a:lnTo>
                  <a:lnTo>
                    <a:pt x="791911" y="1004354"/>
                  </a:lnTo>
                  <a:lnTo>
                    <a:pt x="800354" y="1033972"/>
                  </a:lnTo>
                  <a:lnTo>
                    <a:pt x="806824" y="1072597"/>
                  </a:lnTo>
                  <a:lnTo>
                    <a:pt x="806714" y="1116055"/>
                  </a:lnTo>
                  <a:lnTo>
                    <a:pt x="795417" y="1160172"/>
                  </a:lnTo>
                  <a:lnTo>
                    <a:pt x="768324" y="1200775"/>
                  </a:lnTo>
                  <a:lnTo>
                    <a:pt x="720829" y="1233690"/>
                  </a:lnTo>
                  <a:lnTo>
                    <a:pt x="768213" y="1233690"/>
                  </a:lnTo>
                  <a:lnTo>
                    <a:pt x="823007" y="1196872"/>
                  </a:lnTo>
                  <a:lnTo>
                    <a:pt x="851145" y="1176361"/>
                  </a:lnTo>
                  <a:lnTo>
                    <a:pt x="861512" y="1164744"/>
                  </a:lnTo>
                  <a:lnTo>
                    <a:pt x="862993" y="1154607"/>
                  </a:lnTo>
                  <a:lnTo>
                    <a:pt x="1300756" y="1154607"/>
                  </a:lnTo>
                  <a:lnTo>
                    <a:pt x="1321822" y="1105185"/>
                  </a:lnTo>
                  <a:lnTo>
                    <a:pt x="1321376" y="1070610"/>
                  </a:lnTo>
                  <a:lnTo>
                    <a:pt x="1065394" y="1070610"/>
                  </a:lnTo>
                  <a:lnTo>
                    <a:pt x="999230" y="1067844"/>
                  </a:lnTo>
                  <a:lnTo>
                    <a:pt x="926175" y="1051801"/>
                  </a:lnTo>
                  <a:lnTo>
                    <a:pt x="931891" y="1037936"/>
                  </a:lnTo>
                  <a:lnTo>
                    <a:pt x="937462" y="1019039"/>
                  </a:lnTo>
                  <a:lnTo>
                    <a:pt x="942252" y="995662"/>
                  </a:lnTo>
                  <a:lnTo>
                    <a:pt x="945623" y="968354"/>
                  </a:lnTo>
                  <a:lnTo>
                    <a:pt x="946940" y="937665"/>
                  </a:lnTo>
                  <a:lnTo>
                    <a:pt x="945565" y="904147"/>
                  </a:lnTo>
                  <a:lnTo>
                    <a:pt x="932196" y="830824"/>
                  </a:lnTo>
                  <a:lnTo>
                    <a:pt x="918928" y="792120"/>
                  </a:lnTo>
                  <a:lnTo>
                    <a:pt x="900422" y="752788"/>
                  </a:lnTo>
                  <a:lnTo>
                    <a:pt x="876042" y="713380"/>
                  </a:lnTo>
                  <a:lnTo>
                    <a:pt x="845152" y="674444"/>
                  </a:lnTo>
                  <a:lnTo>
                    <a:pt x="819108" y="648487"/>
                  </a:lnTo>
                  <a:close/>
                </a:path>
                <a:path w="1322070" h="1248410">
                  <a:moveTo>
                    <a:pt x="1297384" y="980630"/>
                  </a:moveTo>
                  <a:lnTo>
                    <a:pt x="1292194" y="983330"/>
                  </a:lnTo>
                  <a:lnTo>
                    <a:pt x="1276929" y="994622"/>
                  </a:lnTo>
                  <a:lnTo>
                    <a:pt x="1252043" y="1011381"/>
                  </a:lnTo>
                  <a:lnTo>
                    <a:pt x="1217992" y="1030484"/>
                  </a:lnTo>
                  <a:lnTo>
                    <a:pt x="1175230" y="1048805"/>
                  </a:lnTo>
                  <a:lnTo>
                    <a:pt x="1124212" y="1063222"/>
                  </a:lnTo>
                  <a:lnTo>
                    <a:pt x="1065394" y="1070610"/>
                  </a:lnTo>
                  <a:lnTo>
                    <a:pt x="1321376" y="1070610"/>
                  </a:lnTo>
                  <a:lnTo>
                    <a:pt x="1321082" y="1047848"/>
                  </a:lnTo>
                  <a:lnTo>
                    <a:pt x="1308492" y="1002374"/>
                  </a:lnTo>
                  <a:lnTo>
                    <a:pt x="1297384" y="980630"/>
                  </a:lnTo>
                  <a:close/>
                </a:path>
                <a:path w="1322070" h="1248410">
                  <a:moveTo>
                    <a:pt x="698036" y="561492"/>
                  </a:moveTo>
                  <a:lnTo>
                    <a:pt x="404891" y="561492"/>
                  </a:lnTo>
                  <a:lnTo>
                    <a:pt x="417728" y="569276"/>
                  </a:lnTo>
                  <a:lnTo>
                    <a:pt x="430564" y="588181"/>
                  </a:lnTo>
                  <a:lnTo>
                    <a:pt x="440438" y="611534"/>
                  </a:lnTo>
                  <a:lnTo>
                    <a:pt x="444388" y="632663"/>
                  </a:lnTo>
                  <a:lnTo>
                    <a:pt x="501063" y="650166"/>
                  </a:lnTo>
                  <a:lnTo>
                    <a:pt x="539748" y="667229"/>
                  </a:lnTo>
                  <a:lnTo>
                    <a:pt x="580682" y="724597"/>
                  </a:lnTo>
                  <a:lnTo>
                    <a:pt x="591745" y="777287"/>
                  </a:lnTo>
                  <a:lnTo>
                    <a:pt x="602351" y="854100"/>
                  </a:lnTo>
                  <a:lnTo>
                    <a:pt x="662082" y="864106"/>
                  </a:lnTo>
                  <a:lnTo>
                    <a:pt x="695156" y="874855"/>
                  </a:lnTo>
                  <a:lnTo>
                    <a:pt x="713418" y="893019"/>
                  </a:lnTo>
                  <a:lnTo>
                    <a:pt x="728716" y="925271"/>
                  </a:lnTo>
                  <a:lnTo>
                    <a:pt x="738220" y="888074"/>
                  </a:lnTo>
                  <a:lnTo>
                    <a:pt x="745502" y="864966"/>
                  </a:lnTo>
                  <a:lnTo>
                    <a:pt x="754265" y="846309"/>
                  </a:lnTo>
                  <a:lnTo>
                    <a:pt x="764022" y="829629"/>
                  </a:lnTo>
                  <a:lnTo>
                    <a:pt x="659120" y="829629"/>
                  </a:lnTo>
                  <a:lnTo>
                    <a:pt x="633948" y="822464"/>
                  </a:lnTo>
                  <a:lnTo>
                    <a:pt x="615663" y="802438"/>
                  </a:lnTo>
                  <a:lnTo>
                    <a:pt x="608787" y="770329"/>
                  </a:lnTo>
                  <a:lnTo>
                    <a:pt x="614198" y="732509"/>
                  </a:lnTo>
                  <a:lnTo>
                    <a:pt x="632774" y="695348"/>
                  </a:lnTo>
                  <a:lnTo>
                    <a:pt x="665392" y="665217"/>
                  </a:lnTo>
                  <a:lnTo>
                    <a:pt x="712930" y="648487"/>
                  </a:lnTo>
                  <a:lnTo>
                    <a:pt x="819108" y="648487"/>
                  </a:lnTo>
                  <a:lnTo>
                    <a:pt x="807113" y="636532"/>
                  </a:lnTo>
                  <a:lnTo>
                    <a:pt x="761291" y="600195"/>
                  </a:lnTo>
                  <a:lnTo>
                    <a:pt x="707048" y="565982"/>
                  </a:lnTo>
                  <a:lnTo>
                    <a:pt x="698036" y="561492"/>
                  </a:lnTo>
                  <a:close/>
                </a:path>
                <a:path w="1322070" h="1248410">
                  <a:moveTo>
                    <a:pt x="712930" y="711746"/>
                  </a:moveTo>
                  <a:lnTo>
                    <a:pt x="677999" y="725093"/>
                  </a:lnTo>
                  <a:lnTo>
                    <a:pt x="670470" y="747336"/>
                  </a:lnTo>
                  <a:lnTo>
                    <a:pt x="676271" y="769576"/>
                  </a:lnTo>
                  <a:lnTo>
                    <a:pt x="681332" y="782916"/>
                  </a:lnTo>
                  <a:lnTo>
                    <a:pt x="682813" y="802440"/>
                  </a:lnTo>
                  <a:lnTo>
                    <a:pt x="675409" y="820483"/>
                  </a:lnTo>
                  <a:lnTo>
                    <a:pt x="659120" y="829629"/>
                  </a:lnTo>
                  <a:lnTo>
                    <a:pt x="764022" y="829629"/>
                  </a:lnTo>
                  <a:lnTo>
                    <a:pt x="768213" y="822464"/>
                  </a:lnTo>
                  <a:lnTo>
                    <a:pt x="777347" y="791818"/>
                  </a:lnTo>
                  <a:lnTo>
                    <a:pt x="776114" y="755242"/>
                  </a:lnTo>
                  <a:lnTo>
                    <a:pt x="757109" y="724597"/>
                  </a:lnTo>
                  <a:lnTo>
                    <a:pt x="712930" y="711746"/>
                  </a:lnTo>
                  <a:close/>
                </a:path>
                <a:path w="1322070" h="1248410">
                  <a:moveTo>
                    <a:pt x="366022" y="798242"/>
                  </a:moveTo>
                  <a:lnTo>
                    <a:pt x="333809" y="806640"/>
                  </a:lnTo>
                  <a:lnTo>
                    <a:pt x="316408" y="807138"/>
                  </a:lnTo>
                  <a:lnTo>
                    <a:pt x="383347" y="807138"/>
                  </a:lnTo>
                  <a:lnTo>
                    <a:pt x="366022" y="798242"/>
                  </a:lnTo>
                  <a:close/>
                </a:path>
                <a:path w="1322070" h="1248410">
                  <a:moveTo>
                    <a:pt x="375442" y="585216"/>
                  </a:moveTo>
                  <a:lnTo>
                    <a:pt x="365407" y="585216"/>
                  </a:lnTo>
                  <a:lnTo>
                    <a:pt x="373306" y="593128"/>
                  </a:lnTo>
                  <a:lnTo>
                    <a:pt x="375442" y="585216"/>
                  </a:lnTo>
                  <a:close/>
                </a:path>
                <a:path w="1322070" h="1248410">
                  <a:moveTo>
                    <a:pt x="246928" y="31635"/>
                  </a:moveTo>
                  <a:lnTo>
                    <a:pt x="242485" y="72912"/>
                  </a:lnTo>
                  <a:lnTo>
                    <a:pt x="241004" y="94908"/>
                  </a:lnTo>
                  <a:lnTo>
                    <a:pt x="242485" y="105039"/>
                  </a:lnTo>
                  <a:lnTo>
                    <a:pt x="246928" y="110718"/>
                  </a:lnTo>
                  <a:lnTo>
                    <a:pt x="210401" y="138519"/>
                  </a:lnTo>
                  <a:lnTo>
                    <a:pt x="191644" y="155201"/>
                  </a:lnTo>
                  <a:lnTo>
                    <a:pt x="184733" y="167438"/>
                  </a:lnTo>
                  <a:lnTo>
                    <a:pt x="183746" y="181902"/>
                  </a:lnTo>
                  <a:lnTo>
                    <a:pt x="87575" y="216886"/>
                  </a:lnTo>
                  <a:lnTo>
                    <a:pt x="30454" y="239723"/>
                  </a:lnTo>
                  <a:lnTo>
                    <a:pt x="4043" y="255348"/>
                  </a:lnTo>
                  <a:lnTo>
                    <a:pt x="0" y="268694"/>
                  </a:lnTo>
                  <a:lnTo>
                    <a:pt x="9985" y="284695"/>
                  </a:lnTo>
                  <a:lnTo>
                    <a:pt x="23932" y="298541"/>
                  </a:lnTo>
                  <a:lnTo>
                    <a:pt x="32695" y="306452"/>
                  </a:lnTo>
                  <a:lnTo>
                    <a:pt x="39978" y="311393"/>
                  </a:lnTo>
                  <a:lnTo>
                    <a:pt x="49482" y="316331"/>
                  </a:lnTo>
                  <a:lnTo>
                    <a:pt x="74036" y="361927"/>
                  </a:lnTo>
                  <a:lnTo>
                    <a:pt x="97853" y="384541"/>
                  </a:lnTo>
                  <a:lnTo>
                    <a:pt x="134999" y="390846"/>
                  </a:lnTo>
                  <a:lnTo>
                    <a:pt x="199545" y="387515"/>
                  </a:lnTo>
                  <a:lnTo>
                    <a:pt x="553143" y="387515"/>
                  </a:lnTo>
                  <a:lnTo>
                    <a:pt x="540151" y="348959"/>
                  </a:lnTo>
                  <a:lnTo>
                    <a:pt x="517518" y="298763"/>
                  </a:lnTo>
                  <a:lnTo>
                    <a:pt x="492692" y="255157"/>
                  </a:lnTo>
                  <a:lnTo>
                    <a:pt x="468086" y="221437"/>
                  </a:lnTo>
                  <a:lnTo>
                    <a:pt x="458953" y="175346"/>
                  </a:lnTo>
                  <a:lnTo>
                    <a:pt x="454262" y="149274"/>
                  </a:lnTo>
                  <a:lnTo>
                    <a:pt x="452534" y="133581"/>
                  </a:lnTo>
                  <a:lnTo>
                    <a:pt x="452287" y="118630"/>
                  </a:lnTo>
                  <a:lnTo>
                    <a:pt x="439575" y="87860"/>
                  </a:lnTo>
                  <a:lnTo>
                    <a:pt x="439024" y="86995"/>
                  </a:lnTo>
                  <a:lnTo>
                    <a:pt x="341709" y="86995"/>
                  </a:lnTo>
                  <a:lnTo>
                    <a:pt x="304687" y="54990"/>
                  </a:lnTo>
                  <a:lnTo>
                    <a:pt x="282474" y="38555"/>
                  </a:lnTo>
                  <a:lnTo>
                    <a:pt x="266183" y="32500"/>
                  </a:lnTo>
                  <a:lnTo>
                    <a:pt x="246928" y="31635"/>
                  </a:lnTo>
                  <a:close/>
                </a:path>
                <a:path w="1322070" h="1248410">
                  <a:moveTo>
                    <a:pt x="349608" y="0"/>
                  </a:moveTo>
                  <a:lnTo>
                    <a:pt x="340598" y="36949"/>
                  </a:lnTo>
                  <a:lnTo>
                    <a:pt x="336771" y="58327"/>
                  </a:lnTo>
                  <a:lnTo>
                    <a:pt x="337389" y="72291"/>
                  </a:lnTo>
                  <a:lnTo>
                    <a:pt x="341709" y="86995"/>
                  </a:lnTo>
                  <a:lnTo>
                    <a:pt x="439024" y="86995"/>
                  </a:lnTo>
                  <a:lnTo>
                    <a:pt x="415754" y="50419"/>
                  </a:lnTo>
                  <a:lnTo>
                    <a:pt x="384531" y="17425"/>
                  </a:lnTo>
                  <a:lnTo>
                    <a:pt x="349608" y="0"/>
                  </a:lnTo>
                  <a:close/>
                </a:path>
              </a:pathLst>
            </a:custGeom>
            <a:solidFill>
              <a:srgbClr val="2A3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565426" y="341541"/>
            <a:ext cx="2222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PF DinText Pro" panose="02000506020000020004" pitchFamily="2" charset="0"/>
                <a:cs typeface="Calibri"/>
              </a:rPr>
              <a:t>10</a:t>
            </a:r>
            <a:endParaRPr sz="1600" dirty="0">
              <a:latin typeface="PF DinText Pro" panose="02000506020000020004" pitchFamily="2" charset="0"/>
              <a:cs typeface="Calibri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03" y="1102093"/>
            <a:ext cx="3236994" cy="2945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  <p:bldP spid="11" grpId="0" uiExpand="1" animBg="1"/>
      <p:bldP spid="12" grpId="0" uiExpand="1" animBg="1"/>
      <p:bldP spid="13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 18"/>
          <p:cNvGrpSpPr/>
          <p:nvPr/>
        </p:nvGrpSpPr>
        <p:grpSpPr>
          <a:xfrm>
            <a:off x="3826634" y="1279525"/>
            <a:ext cx="1343901" cy="1138287"/>
            <a:chOff x="3153295" y="851612"/>
            <a:chExt cx="1343901" cy="1138287"/>
          </a:xfrm>
        </p:grpSpPr>
        <p:sp>
          <p:nvSpPr>
            <p:cNvPr id="3" name="object 3"/>
            <p:cNvSpPr/>
            <p:nvPr/>
          </p:nvSpPr>
          <p:spPr>
            <a:xfrm>
              <a:off x="3676294" y="1108341"/>
              <a:ext cx="177165" cy="184785"/>
            </a:xfrm>
            <a:custGeom>
              <a:avLst/>
              <a:gdLst/>
              <a:ahLst/>
              <a:cxnLst/>
              <a:rect l="l" t="t" r="r" b="b"/>
              <a:pathLst>
                <a:path w="177164" h="184784">
                  <a:moveTo>
                    <a:pt x="166824" y="154012"/>
                  </a:moveTo>
                  <a:lnTo>
                    <a:pt x="115925" y="154012"/>
                  </a:lnTo>
                  <a:lnTo>
                    <a:pt x="117929" y="161638"/>
                  </a:lnTo>
                  <a:lnTo>
                    <a:pt x="124015" y="184518"/>
                  </a:lnTo>
                  <a:lnTo>
                    <a:pt x="176872" y="184505"/>
                  </a:lnTo>
                  <a:lnTo>
                    <a:pt x="166824" y="154012"/>
                  </a:lnTo>
                  <a:close/>
                </a:path>
                <a:path w="177164" h="184784">
                  <a:moveTo>
                    <a:pt x="60909" y="0"/>
                  </a:moveTo>
                  <a:lnTo>
                    <a:pt x="45686" y="46188"/>
                  </a:lnTo>
                  <a:lnTo>
                    <a:pt x="15181" y="138396"/>
                  </a:lnTo>
                  <a:lnTo>
                    <a:pt x="0" y="184505"/>
                  </a:lnTo>
                  <a:lnTo>
                    <a:pt x="51574" y="184505"/>
                  </a:lnTo>
                  <a:lnTo>
                    <a:pt x="53494" y="176869"/>
                  </a:lnTo>
                  <a:lnTo>
                    <a:pt x="57480" y="161634"/>
                  </a:lnTo>
                  <a:lnTo>
                    <a:pt x="59436" y="154012"/>
                  </a:lnTo>
                  <a:lnTo>
                    <a:pt x="166824" y="154012"/>
                  </a:lnTo>
                  <a:lnTo>
                    <a:pt x="153621" y="114046"/>
                  </a:lnTo>
                  <a:lnTo>
                    <a:pt x="70358" y="114046"/>
                  </a:lnTo>
                  <a:lnTo>
                    <a:pt x="79074" y="81422"/>
                  </a:lnTo>
                  <a:lnTo>
                    <a:pt x="87820" y="48818"/>
                  </a:lnTo>
                  <a:lnTo>
                    <a:pt x="132037" y="48818"/>
                  </a:lnTo>
                  <a:lnTo>
                    <a:pt x="116001" y="50"/>
                  </a:lnTo>
                  <a:lnTo>
                    <a:pt x="60909" y="0"/>
                  </a:lnTo>
                  <a:close/>
                </a:path>
                <a:path w="177164" h="184784">
                  <a:moveTo>
                    <a:pt x="132037" y="48818"/>
                  </a:moveTo>
                  <a:lnTo>
                    <a:pt x="87820" y="48818"/>
                  </a:lnTo>
                  <a:lnTo>
                    <a:pt x="105473" y="114033"/>
                  </a:lnTo>
                  <a:lnTo>
                    <a:pt x="70358" y="114046"/>
                  </a:lnTo>
                  <a:lnTo>
                    <a:pt x="153621" y="114046"/>
                  </a:lnTo>
                  <a:lnTo>
                    <a:pt x="132037" y="4881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63898" y="1108316"/>
              <a:ext cx="177165" cy="184785"/>
            </a:xfrm>
            <a:custGeom>
              <a:avLst/>
              <a:gdLst/>
              <a:ahLst/>
              <a:cxnLst/>
              <a:rect l="l" t="t" r="r" b="b"/>
              <a:pathLst>
                <a:path w="177164" h="184784">
                  <a:moveTo>
                    <a:pt x="115887" y="0"/>
                  </a:moveTo>
                  <a:lnTo>
                    <a:pt x="61023" y="0"/>
                  </a:lnTo>
                  <a:lnTo>
                    <a:pt x="39421" y="65272"/>
                  </a:lnTo>
                  <a:lnTo>
                    <a:pt x="0" y="184531"/>
                  </a:lnTo>
                  <a:lnTo>
                    <a:pt x="51612" y="184531"/>
                  </a:lnTo>
                  <a:lnTo>
                    <a:pt x="53526" y="176890"/>
                  </a:lnTo>
                  <a:lnTo>
                    <a:pt x="57517" y="161628"/>
                  </a:lnTo>
                  <a:lnTo>
                    <a:pt x="59474" y="153987"/>
                  </a:lnTo>
                  <a:lnTo>
                    <a:pt x="166820" y="153987"/>
                  </a:lnTo>
                  <a:lnTo>
                    <a:pt x="153640" y="114071"/>
                  </a:lnTo>
                  <a:lnTo>
                    <a:pt x="70370" y="114071"/>
                  </a:lnTo>
                  <a:lnTo>
                    <a:pt x="74744" y="97813"/>
                  </a:lnTo>
                  <a:lnTo>
                    <a:pt x="83440" y="65265"/>
                  </a:lnTo>
                  <a:lnTo>
                    <a:pt x="87871" y="49022"/>
                  </a:lnTo>
                  <a:lnTo>
                    <a:pt x="132117" y="49022"/>
                  </a:lnTo>
                  <a:lnTo>
                    <a:pt x="115887" y="0"/>
                  </a:lnTo>
                  <a:close/>
                </a:path>
                <a:path w="177164" h="184784">
                  <a:moveTo>
                    <a:pt x="166820" y="153987"/>
                  </a:moveTo>
                  <a:lnTo>
                    <a:pt x="115938" y="153987"/>
                  </a:lnTo>
                  <a:lnTo>
                    <a:pt x="117946" y="161628"/>
                  </a:lnTo>
                  <a:lnTo>
                    <a:pt x="122021" y="176890"/>
                  </a:lnTo>
                  <a:lnTo>
                    <a:pt x="124015" y="184531"/>
                  </a:lnTo>
                  <a:lnTo>
                    <a:pt x="176885" y="184505"/>
                  </a:lnTo>
                  <a:lnTo>
                    <a:pt x="166820" y="153987"/>
                  </a:lnTo>
                  <a:close/>
                </a:path>
                <a:path w="177164" h="184784">
                  <a:moveTo>
                    <a:pt x="132117" y="49022"/>
                  </a:moveTo>
                  <a:lnTo>
                    <a:pt x="87871" y="49022"/>
                  </a:lnTo>
                  <a:lnTo>
                    <a:pt x="92311" y="65272"/>
                  </a:lnTo>
                  <a:lnTo>
                    <a:pt x="105498" y="114071"/>
                  </a:lnTo>
                  <a:lnTo>
                    <a:pt x="153640" y="114071"/>
                  </a:lnTo>
                  <a:lnTo>
                    <a:pt x="132117" y="49022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85196" y="1217536"/>
              <a:ext cx="0" cy="74930"/>
            </a:xfrm>
            <a:custGeom>
              <a:avLst/>
              <a:gdLst/>
              <a:ahLst/>
              <a:cxnLst/>
              <a:rect l="l" t="t" r="r" b="b"/>
              <a:pathLst>
                <a:path h="74930">
                  <a:moveTo>
                    <a:pt x="0" y="0"/>
                  </a:moveTo>
                  <a:lnTo>
                    <a:pt x="0" y="74929"/>
                  </a:lnTo>
                </a:path>
              </a:pathLst>
            </a:custGeom>
            <a:ln w="50825">
              <a:solidFill>
                <a:srgbClr val="005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59784" y="1199121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>
                  <a:moveTo>
                    <a:pt x="0" y="0"/>
                  </a:moveTo>
                  <a:lnTo>
                    <a:pt x="113626" y="0"/>
                  </a:lnTo>
                </a:path>
              </a:pathLst>
            </a:custGeom>
            <a:ln w="36830">
              <a:solidFill>
                <a:srgbClr val="005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9784" y="1164196"/>
              <a:ext cx="51435" cy="0"/>
            </a:xfrm>
            <a:custGeom>
              <a:avLst/>
              <a:gdLst/>
              <a:ahLst/>
              <a:cxnLst/>
              <a:rect l="l" t="t" r="r" b="b"/>
              <a:pathLst>
                <a:path w="51435">
                  <a:moveTo>
                    <a:pt x="0" y="0"/>
                  </a:moveTo>
                  <a:lnTo>
                    <a:pt x="50825" y="0"/>
                  </a:lnTo>
                </a:path>
              </a:pathLst>
            </a:custGeom>
            <a:ln w="33019">
              <a:solidFill>
                <a:srgbClr val="005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59784" y="1128001"/>
              <a:ext cx="124460" cy="0"/>
            </a:xfrm>
            <a:custGeom>
              <a:avLst/>
              <a:gdLst/>
              <a:ahLst/>
              <a:cxnLst/>
              <a:rect l="l" t="t" r="r" b="b"/>
              <a:pathLst>
                <a:path w="124460">
                  <a:moveTo>
                    <a:pt x="0" y="0"/>
                  </a:moveTo>
                  <a:lnTo>
                    <a:pt x="124282" y="0"/>
                  </a:lnTo>
                </a:path>
              </a:pathLst>
            </a:custGeom>
            <a:ln w="39370">
              <a:solidFill>
                <a:srgbClr val="005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7858" y="1108316"/>
              <a:ext cx="149860" cy="184785"/>
            </a:xfrm>
            <a:custGeom>
              <a:avLst/>
              <a:gdLst/>
              <a:ahLst/>
              <a:cxnLst/>
              <a:rect l="l" t="t" r="r" b="b"/>
              <a:pathLst>
                <a:path w="149860" h="184784">
                  <a:moveTo>
                    <a:pt x="0" y="0"/>
                  </a:moveTo>
                  <a:lnTo>
                    <a:pt x="0" y="184543"/>
                  </a:lnTo>
                  <a:lnTo>
                    <a:pt x="73558" y="184543"/>
                  </a:lnTo>
                  <a:lnTo>
                    <a:pt x="113385" y="176707"/>
                  </a:lnTo>
                  <a:lnTo>
                    <a:pt x="141473" y="142960"/>
                  </a:lnTo>
                  <a:lnTo>
                    <a:pt x="141715" y="142240"/>
                  </a:lnTo>
                  <a:lnTo>
                    <a:pt x="50457" y="142240"/>
                  </a:lnTo>
                  <a:lnTo>
                    <a:pt x="50444" y="42278"/>
                  </a:lnTo>
                  <a:lnTo>
                    <a:pt x="141130" y="42278"/>
                  </a:lnTo>
                  <a:lnTo>
                    <a:pt x="136419" y="32105"/>
                  </a:lnTo>
                  <a:lnTo>
                    <a:pt x="106540" y="5143"/>
                  </a:lnTo>
                  <a:lnTo>
                    <a:pt x="77772" y="80"/>
                  </a:lnTo>
                  <a:lnTo>
                    <a:pt x="0" y="0"/>
                  </a:lnTo>
                  <a:close/>
                </a:path>
                <a:path w="149860" h="184784">
                  <a:moveTo>
                    <a:pt x="141130" y="42278"/>
                  </a:moveTo>
                  <a:lnTo>
                    <a:pt x="50444" y="42278"/>
                  </a:lnTo>
                  <a:lnTo>
                    <a:pt x="66282" y="42305"/>
                  </a:lnTo>
                  <a:lnTo>
                    <a:pt x="74084" y="43240"/>
                  </a:lnTo>
                  <a:lnTo>
                    <a:pt x="97670" y="73576"/>
                  </a:lnTo>
                  <a:lnTo>
                    <a:pt x="98805" y="97620"/>
                  </a:lnTo>
                  <a:lnTo>
                    <a:pt x="98475" y="106045"/>
                  </a:lnTo>
                  <a:lnTo>
                    <a:pt x="77199" y="141129"/>
                  </a:lnTo>
                  <a:lnTo>
                    <a:pt x="50457" y="142240"/>
                  </a:lnTo>
                  <a:lnTo>
                    <a:pt x="141715" y="142240"/>
                  </a:lnTo>
                  <a:lnTo>
                    <a:pt x="145996" y="129518"/>
                  </a:lnTo>
                  <a:lnTo>
                    <a:pt x="148361" y="115570"/>
                  </a:lnTo>
                  <a:lnTo>
                    <a:pt x="149447" y="97620"/>
                  </a:lnTo>
                  <a:lnTo>
                    <a:pt x="149099" y="79603"/>
                  </a:lnTo>
                  <a:lnTo>
                    <a:pt x="146820" y="61777"/>
                  </a:lnTo>
                  <a:lnTo>
                    <a:pt x="142112" y="44399"/>
                  </a:lnTo>
                  <a:lnTo>
                    <a:pt x="141130" y="42278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3672" y="851612"/>
              <a:ext cx="558800" cy="647700"/>
            </a:xfrm>
            <a:custGeom>
              <a:avLst/>
              <a:gdLst/>
              <a:ahLst/>
              <a:cxnLst/>
              <a:rect l="l" t="t" r="r" b="b"/>
              <a:pathLst>
                <a:path w="558800" h="647700">
                  <a:moveTo>
                    <a:pt x="350950" y="0"/>
                  </a:moveTo>
                  <a:lnTo>
                    <a:pt x="299199" y="760"/>
                  </a:lnTo>
                  <a:lnTo>
                    <a:pt x="248143" y="8878"/>
                  </a:lnTo>
                  <a:lnTo>
                    <a:pt x="198908" y="24407"/>
                  </a:lnTo>
                  <a:lnTo>
                    <a:pt x="141224" y="54548"/>
                  </a:lnTo>
                  <a:lnTo>
                    <a:pt x="91123" y="95642"/>
                  </a:lnTo>
                  <a:lnTo>
                    <a:pt x="49182" y="148304"/>
                  </a:lnTo>
                  <a:lnTo>
                    <a:pt x="19406" y="208367"/>
                  </a:lnTo>
                  <a:lnTo>
                    <a:pt x="5180" y="260094"/>
                  </a:lnTo>
                  <a:lnTo>
                    <a:pt x="0" y="313379"/>
                  </a:lnTo>
                  <a:lnTo>
                    <a:pt x="3714" y="366803"/>
                  </a:lnTo>
                  <a:lnTo>
                    <a:pt x="16172" y="418945"/>
                  </a:lnTo>
                  <a:lnTo>
                    <a:pt x="37224" y="468387"/>
                  </a:lnTo>
                  <a:lnTo>
                    <a:pt x="58628" y="503569"/>
                  </a:lnTo>
                  <a:lnTo>
                    <a:pt x="84350" y="535860"/>
                  </a:lnTo>
                  <a:lnTo>
                    <a:pt x="113916" y="564843"/>
                  </a:lnTo>
                  <a:lnTo>
                    <a:pt x="146850" y="590103"/>
                  </a:lnTo>
                  <a:lnTo>
                    <a:pt x="180054" y="609883"/>
                  </a:lnTo>
                  <a:lnTo>
                    <a:pt x="215362" y="625792"/>
                  </a:lnTo>
                  <a:lnTo>
                    <a:pt x="252301" y="637636"/>
                  </a:lnTo>
                  <a:lnTo>
                    <a:pt x="290398" y="645221"/>
                  </a:lnTo>
                  <a:lnTo>
                    <a:pt x="297129" y="646098"/>
                  </a:lnTo>
                  <a:lnTo>
                    <a:pt x="303873" y="647330"/>
                  </a:lnTo>
                  <a:lnTo>
                    <a:pt x="310680" y="646872"/>
                  </a:lnTo>
                  <a:lnTo>
                    <a:pt x="281892" y="641651"/>
                  </a:lnTo>
                  <a:lnTo>
                    <a:pt x="253770" y="633685"/>
                  </a:lnTo>
                  <a:lnTo>
                    <a:pt x="200241" y="610563"/>
                  </a:lnTo>
                  <a:lnTo>
                    <a:pt x="138641" y="567764"/>
                  </a:lnTo>
                  <a:lnTo>
                    <a:pt x="88367" y="512621"/>
                  </a:lnTo>
                  <a:lnTo>
                    <a:pt x="60437" y="466130"/>
                  </a:lnTo>
                  <a:lnTo>
                    <a:pt x="40850" y="415728"/>
                  </a:lnTo>
                  <a:lnTo>
                    <a:pt x="30063" y="362861"/>
                  </a:lnTo>
                  <a:lnTo>
                    <a:pt x="28537" y="308976"/>
                  </a:lnTo>
                  <a:lnTo>
                    <a:pt x="32965" y="271696"/>
                  </a:lnTo>
                  <a:lnTo>
                    <a:pt x="55262" y="200007"/>
                  </a:lnTo>
                  <a:lnTo>
                    <a:pt x="92082" y="138512"/>
                  </a:lnTo>
                  <a:lnTo>
                    <a:pt x="139227" y="89093"/>
                  </a:lnTo>
                  <a:lnTo>
                    <a:pt x="198184" y="49632"/>
                  </a:lnTo>
                  <a:lnTo>
                    <a:pt x="266895" y="23321"/>
                  </a:lnTo>
                  <a:lnTo>
                    <a:pt x="353305" y="12689"/>
                  </a:lnTo>
                  <a:lnTo>
                    <a:pt x="424441" y="12689"/>
                  </a:lnTo>
                  <a:lnTo>
                    <a:pt x="402268" y="6543"/>
                  </a:lnTo>
                  <a:lnTo>
                    <a:pt x="350950" y="0"/>
                  </a:lnTo>
                  <a:close/>
                </a:path>
                <a:path w="558800" h="647700">
                  <a:moveTo>
                    <a:pt x="424441" y="12689"/>
                  </a:moveTo>
                  <a:lnTo>
                    <a:pt x="353305" y="12689"/>
                  </a:lnTo>
                  <a:lnTo>
                    <a:pt x="403446" y="16857"/>
                  </a:lnTo>
                  <a:lnTo>
                    <a:pt x="452374" y="28388"/>
                  </a:lnTo>
                  <a:lnTo>
                    <a:pt x="498932" y="47090"/>
                  </a:lnTo>
                  <a:lnTo>
                    <a:pt x="544329" y="74050"/>
                  </a:lnTo>
                  <a:lnTo>
                    <a:pt x="558521" y="84440"/>
                  </a:lnTo>
                  <a:lnTo>
                    <a:pt x="546583" y="69824"/>
                  </a:lnTo>
                  <a:lnTo>
                    <a:pt x="534764" y="55110"/>
                  </a:lnTo>
                  <a:lnTo>
                    <a:pt x="523802" y="41324"/>
                  </a:lnTo>
                  <a:lnTo>
                    <a:pt x="499097" y="41324"/>
                  </a:lnTo>
                  <a:lnTo>
                    <a:pt x="452026" y="20335"/>
                  </a:lnTo>
                  <a:lnTo>
                    <a:pt x="424441" y="12689"/>
                  </a:lnTo>
                  <a:close/>
                </a:path>
                <a:path w="558800" h="647700">
                  <a:moveTo>
                    <a:pt x="511302" y="25550"/>
                  </a:moveTo>
                  <a:lnTo>
                    <a:pt x="507149" y="30745"/>
                  </a:lnTo>
                  <a:lnTo>
                    <a:pt x="503187" y="36091"/>
                  </a:lnTo>
                  <a:lnTo>
                    <a:pt x="499097" y="41324"/>
                  </a:lnTo>
                  <a:lnTo>
                    <a:pt x="523802" y="41324"/>
                  </a:lnTo>
                  <a:lnTo>
                    <a:pt x="511302" y="25550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26675" y="1103922"/>
              <a:ext cx="429259" cy="328930"/>
            </a:xfrm>
            <a:custGeom>
              <a:avLst/>
              <a:gdLst/>
              <a:ahLst/>
              <a:cxnLst/>
              <a:rect l="l" t="t" r="r" b="b"/>
              <a:pathLst>
                <a:path w="429260" h="328930">
                  <a:moveTo>
                    <a:pt x="46659" y="0"/>
                  </a:moveTo>
                  <a:lnTo>
                    <a:pt x="35104" y="11743"/>
                  </a:lnTo>
                  <a:lnTo>
                    <a:pt x="23453" y="23394"/>
                  </a:lnTo>
                  <a:lnTo>
                    <a:pt x="0" y="46570"/>
                  </a:lnTo>
                  <a:lnTo>
                    <a:pt x="6172" y="49682"/>
                  </a:lnTo>
                  <a:lnTo>
                    <a:pt x="12471" y="52603"/>
                  </a:lnTo>
                  <a:lnTo>
                    <a:pt x="18592" y="55803"/>
                  </a:lnTo>
                  <a:lnTo>
                    <a:pt x="12801" y="87025"/>
                  </a:lnTo>
                  <a:lnTo>
                    <a:pt x="10933" y="118732"/>
                  </a:lnTo>
                  <a:lnTo>
                    <a:pt x="20561" y="181279"/>
                  </a:lnTo>
                  <a:lnTo>
                    <a:pt x="43718" y="229335"/>
                  </a:lnTo>
                  <a:lnTo>
                    <a:pt x="79209" y="269608"/>
                  </a:lnTo>
                  <a:lnTo>
                    <a:pt x="131324" y="304476"/>
                  </a:lnTo>
                  <a:lnTo>
                    <a:pt x="191020" y="324484"/>
                  </a:lnTo>
                  <a:lnTo>
                    <a:pt x="231175" y="328360"/>
                  </a:lnTo>
                  <a:lnTo>
                    <a:pt x="271397" y="325094"/>
                  </a:lnTo>
                  <a:lnTo>
                    <a:pt x="310340" y="314808"/>
                  </a:lnTo>
                  <a:lnTo>
                    <a:pt x="321130" y="309703"/>
                  </a:lnTo>
                  <a:lnTo>
                    <a:pt x="237677" y="309703"/>
                  </a:lnTo>
                  <a:lnTo>
                    <a:pt x="197229" y="306060"/>
                  </a:lnTo>
                  <a:lnTo>
                    <a:pt x="158203" y="295008"/>
                  </a:lnTo>
                  <a:lnTo>
                    <a:pt x="122840" y="277676"/>
                  </a:lnTo>
                  <a:lnTo>
                    <a:pt x="91232" y="254434"/>
                  </a:lnTo>
                  <a:lnTo>
                    <a:pt x="64397" y="226063"/>
                  </a:lnTo>
                  <a:lnTo>
                    <a:pt x="43357" y="193344"/>
                  </a:lnTo>
                  <a:lnTo>
                    <a:pt x="22683" y="130846"/>
                  </a:lnTo>
                  <a:lnTo>
                    <a:pt x="20149" y="97998"/>
                  </a:lnTo>
                  <a:lnTo>
                    <a:pt x="23126" y="65176"/>
                  </a:lnTo>
                  <a:lnTo>
                    <a:pt x="26850" y="48206"/>
                  </a:lnTo>
                  <a:lnTo>
                    <a:pt x="32130" y="31645"/>
                  </a:lnTo>
                  <a:lnTo>
                    <a:pt x="38792" y="15555"/>
                  </a:lnTo>
                  <a:lnTo>
                    <a:pt x="46659" y="0"/>
                  </a:lnTo>
                  <a:close/>
                </a:path>
                <a:path w="429260" h="328930">
                  <a:moveTo>
                    <a:pt x="428917" y="207441"/>
                  </a:moveTo>
                  <a:lnTo>
                    <a:pt x="419620" y="207441"/>
                  </a:lnTo>
                  <a:lnTo>
                    <a:pt x="399999" y="235271"/>
                  </a:lnTo>
                  <a:lnTo>
                    <a:pt x="375877" y="259495"/>
                  </a:lnTo>
                  <a:lnTo>
                    <a:pt x="347984" y="279486"/>
                  </a:lnTo>
                  <a:lnTo>
                    <a:pt x="317055" y="294614"/>
                  </a:lnTo>
                  <a:lnTo>
                    <a:pt x="278101" y="305900"/>
                  </a:lnTo>
                  <a:lnTo>
                    <a:pt x="237677" y="309703"/>
                  </a:lnTo>
                  <a:lnTo>
                    <a:pt x="321130" y="309703"/>
                  </a:lnTo>
                  <a:lnTo>
                    <a:pt x="346659" y="297624"/>
                  </a:lnTo>
                  <a:lnTo>
                    <a:pt x="372186" y="279857"/>
                  </a:lnTo>
                  <a:lnTo>
                    <a:pt x="394698" y="258552"/>
                  </a:lnTo>
                  <a:lnTo>
                    <a:pt x="413755" y="234238"/>
                  </a:lnTo>
                  <a:lnTo>
                    <a:pt x="428917" y="207441"/>
                  </a:lnTo>
                  <a:close/>
                </a:path>
              </a:pathLst>
            </a:custGeom>
            <a:solidFill>
              <a:srgbClr val="005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53042" y="914704"/>
              <a:ext cx="773430" cy="672465"/>
            </a:xfrm>
            <a:custGeom>
              <a:avLst/>
              <a:gdLst/>
              <a:ahLst/>
              <a:cxnLst/>
              <a:rect l="l" t="t" r="r" b="b"/>
              <a:pathLst>
                <a:path w="773429" h="672465">
                  <a:moveTo>
                    <a:pt x="134504" y="0"/>
                  </a:moveTo>
                  <a:lnTo>
                    <a:pt x="118782" y="8926"/>
                  </a:lnTo>
                  <a:lnTo>
                    <a:pt x="102908" y="17597"/>
                  </a:lnTo>
                  <a:lnTo>
                    <a:pt x="71017" y="34671"/>
                  </a:lnTo>
                  <a:lnTo>
                    <a:pt x="76211" y="39408"/>
                  </a:lnTo>
                  <a:lnTo>
                    <a:pt x="81621" y="43942"/>
                  </a:lnTo>
                  <a:lnTo>
                    <a:pt x="86892" y="48666"/>
                  </a:lnTo>
                  <a:lnTo>
                    <a:pt x="71124" y="68818"/>
                  </a:lnTo>
                  <a:lnTo>
                    <a:pt x="56785" y="89950"/>
                  </a:lnTo>
                  <a:lnTo>
                    <a:pt x="32650" y="134797"/>
                  </a:lnTo>
                  <a:lnTo>
                    <a:pt x="14640" y="183451"/>
                  </a:lnTo>
                  <a:lnTo>
                    <a:pt x="3738" y="234064"/>
                  </a:lnTo>
                  <a:lnTo>
                    <a:pt x="0" y="285663"/>
                  </a:lnTo>
                  <a:lnTo>
                    <a:pt x="3478" y="337273"/>
                  </a:lnTo>
                  <a:lnTo>
                    <a:pt x="13892" y="387192"/>
                  </a:lnTo>
                  <a:lnTo>
                    <a:pt x="31026" y="435300"/>
                  </a:lnTo>
                  <a:lnTo>
                    <a:pt x="54468" y="480800"/>
                  </a:lnTo>
                  <a:lnTo>
                    <a:pt x="83806" y="522897"/>
                  </a:lnTo>
                  <a:lnTo>
                    <a:pt x="131426" y="573060"/>
                  </a:lnTo>
                  <a:lnTo>
                    <a:pt x="187285" y="614299"/>
                  </a:lnTo>
                  <a:lnTo>
                    <a:pt x="250398" y="645394"/>
                  </a:lnTo>
                  <a:lnTo>
                    <a:pt x="318197" y="664908"/>
                  </a:lnTo>
                  <a:lnTo>
                    <a:pt x="362966" y="671007"/>
                  </a:lnTo>
                  <a:lnTo>
                    <a:pt x="408162" y="672123"/>
                  </a:lnTo>
                  <a:lnTo>
                    <a:pt x="453194" y="668232"/>
                  </a:lnTo>
                  <a:lnTo>
                    <a:pt x="497470" y="659307"/>
                  </a:lnTo>
                  <a:lnTo>
                    <a:pt x="547453" y="642722"/>
                  </a:lnTo>
                  <a:lnTo>
                    <a:pt x="550303" y="641327"/>
                  </a:lnTo>
                  <a:lnTo>
                    <a:pt x="414754" y="641327"/>
                  </a:lnTo>
                  <a:lnTo>
                    <a:pt x="372350" y="639673"/>
                  </a:lnTo>
                  <a:lnTo>
                    <a:pt x="331076" y="633673"/>
                  </a:lnTo>
                  <a:lnTo>
                    <a:pt x="290706" y="623339"/>
                  </a:lnTo>
                  <a:lnTo>
                    <a:pt x="251715" y="608803"/>
                  </a:lnTo>
                  <a:lnTo>
                    <a:pt x="214578" y="590194"/>
                  </a:lnTo>
                  <a:lnTo>
                    <a:pt x="156105" y="549209"/>
                  </a:lnTo>
                  <a:lnTo>
                    <a:pt x="106424" y="498348"/>
                  </a:lnTo>
                  <a:lnTo>
                    <a:pt x="79177" y="460216"/>
                  </a:lnTo>
                  <a:lnTo>
                    <a:pt x="57048" y="419056"/>
                  </a:lnTo>
                  <a:lnTo>
                    <a:pt x="40277" y="375540"/>
                  </a:lnTo>
                  <a:lnTo>
                    <a:pt x="29105" y="330338"/>
                  </a:lnTo>
                  <a:lnTo>
                    <a:pt x="23773" y="284124"/>
                  </a:lnTo>
                  <a:lnTo>
                    <a:pt x="23715" y="246270"/>
                  </a:lnTo>
                  <a:lnTo>
                    <a:pt x="27567" y="208607"/>
                  </a:lnTo>
                  <a:lnTo>
                    <a:pt x="46696" y="135356"/>
                  </a:lnTo>
                  <a:lnTo>
                    <a:pt x="62909" y="98235"/>
                  </a:lnTo>
                  <a:lnTo>
                    <a:pt x="83171" y="63082"/>
                  </a:lnTo>
                  <a:lnTo>
                    <a:pt x="107147" y="30227"/>
                  </a:lnTo>
                  <a:lnTo>
                    <a:pt x="134504" y="0"/>
                  </a:lnTo>
                  <a:close/>
                </a:path>
                <a:path w="773429" h="672465">
                  <a:moveTo>
                    <a:pt x="773098" y="396646"/>
                  </a:moveTo>
                  <a:lnTo>
                    <a:pt x="769783" y="396646"/>
                  </a:lnTo>
                  <a:lnTo>
                    <a:pt x="763717" y="411347"/>
                  </a:lnTo>
                  <a:lnTo>
                    <a:pt x="757122" y="425824"/>
                  </a:lnTo>
                  <a:lnTo>
                    <a:pt x="711810" y="497362"/>
                  </a:lnTo>
                  <a:lnTo>
                    <a:pt x="675664" y="536304"/>
                  </a:lnTo>
                  <a:lnTo>
                    <a:pt x="634372" y="570017"/>
                  </a:lnTo>
                  <a:lnTo>
                    <a:pt x="588719" y="597834"/>
                  </a:lnTo>
                  <a:lnTo>
                    <a:pt x="539494" y="619086"/>
                  </a:lnTo>
                  <a:lnTo>
                    <a:pt x="498833" y="630970"/>
                  </a:lnTo>
                  <a:lnTo>
                    <a:pt x="457084" y="638405"/>
                  </a:lnTo>
                  <a:lnTo>
                    <a:pt x="414754" y="641327"/>
                  </a:lnTo>
                  <a:lnTo>
                    <a:pt x="550303" y="641327"/>
                  </a:lnTo>
                  <a:lnTo>
                    <a:pt x="594624" y="619630"/>
                  </a:lnTo>
                  <a:lnTo>
                    <a:pt x="638235" y="590593"/>
                  </a:lnTo>
                  <a:lnTo>
                    <a:pt x="677533" y="556172"/>
                  </a:lnTo>
                  <a:lnTo>
                    <a:pt x="711770" y="516928"/>
                  </a:lnTo>
                  <a:lnTo>
                    <a:pt x="747892" y="459444"/>
                  </a:lnTo>
                  <a:lnTo>
                    <a:pt x="761915" y="428592"/>
                  </a:lnTo>
                  <a:lnTo>
                    <a:pt x="773098" y="396646"/>
                  </a:lnTo>
                  <a:close/>
                </a:path>
              </a:pathLst>
            </a:custGeom>
            <a:solidFill>
              <a:srgbClr val="F4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01859" y="937920"/>
              <a:ext cx="464184" cy="152400"/>
            </a:xfrm>
            <a:custGeom>
              <a:avLst/>
              <a:gdLst/>
              <a:ahLst/>
              <a:cxnLst/>
              <a:rect l="l" t="t" r="r" b="b"/>
              <a:pathLst>
                <a:path w="464185" h="152400">
                  <a:moveTo>
                    <a:pt x="311521" y="16234"/>
                  </a:moveTo>
                  <a:lnTo>
                    <a:pt x="216129" y="16234"/>
                  </a:lnTo>
                  <a:lnTo>
                    <a:pt x="264199" y="22586"/>
                  </a:lnTo>
                  <a:lnTo>
                    <a:pt x="310290" y="37416"/>
                  </a:lnTo>
                  <a:lnTo>
                    <a:pt x="352806" y="60286"/>
                  </a:lnTo>
                  <a:lnTo>
                    <a:pt x="400770" y="101103"/>
                  </a:lnTo>
                  <a:lnTo>
                    <a:pt x="437248" y="152006"/>
                  </a:lnTo>
                  <a:lnTo>
                    <a:pt x="463842" y="152006"/>
                  </a:lnTo>
                  <a:lnTo>
                    <a:pt x="426316" y="94013"/>
                  </a:lnTo>
                  <a:lnTo>
                    <a:pt x="374637" y="47536"/>
                  </a:lnTo>
                  <a:lnTo>
                    <a:pt x="338310" y="26580"/>
                  </a:lnTo>
                  <a:lnTo>
                    <a:pt x="311521" y="16234"/>
                  </a:lnTo>
                  <a:close/>
                </a:path>
                <a:path w="464185" h="152400">
                  <a:moveTo>
                    <a:pt x="215798" y="0"/>
                  </a:moveTo>
                  <a:lnTo>
                    <a:pt x="149028" y="9386"/>
                  </a:lnTo>
                  <a:lnTo>
                    <a:pt x="86753" y="34785"/>
                  </a:lnTo>
                  <a:lnTo>
                    <a:pt x="38892" y="69108"/>
                  </a:lnTo>
                  <a:lnTo>
                    <a:pt x="0" y="112864"/>
                  </a:lnTo>
                  <a:lnTo>
                    <a:pt x="14581" y="97005"/>
                  </a:lnTo>
                  <a:lnTo>
                    <a:pt x="22133" y="89311"/>
                  </a:lnTo>
                  <a:lnTo>
                    <a:pt x="60545" y="58958"/>
                  </a:lnTo>
                  <a:lnTo>
                    <a:pt x="94124" y="40522"/>
                  </a:lnTo>
                  <a:lnTo>
                    <a:pt x="130092" y="27035"/>
                  </a:lnTo>
                  <a:lnTo>
                    <a:pt x="167678" y="18795"/>
                  </a:lnTo>
                  <a:lnTo>
                    <a:pt x="216129" y="16234"/>
                  </a:lnTo>
                  <a:lnTo>
                    <a:pt x="311521" y="16234"/>
                  </a:lnTo>
                  <a:lnTo>
                    <a:pt x="299075" y="11428"/>
                  </a:lnTo>
                  <a:lnTo>
                    <a:pt x="257911" y="2446"/>
                  </a:lnTo>
                  <a:lnTo>
                    <a:pt x="215798" y="0"/>
                  </a:lnTo>
                  <a:close/>
                </a:path>
              </a:pathLst>
            </a:custGeom>
            <a:solidFill>
              <a:srgbClr val="F4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01300" y="1311351"/>
              <a:ext cx="160655" cy="138430"/>
            </a:xfrm>
            <a:custGeom>
              <a:avLst/>
              <a:gdLst/>
              <a:ahLst/>
              <a:cxnLst/>
              <a:rect l="l" t="t" r="r" b="b"/>
              <a:pathLst>
                <a:path w="160654" h="138430">
                  <a:moveTo>
                    <a:pt x="160337" y="0"/>
                  </a:moveTo>
                  <a:lnTo>
                    <a:pt x="147243" y="0"/>
                  </a:lnTo>
                  <a:lnTo>
                    <a:pt x="138763" y="17387"/>
                  </a:lnTo>
                  <a:lnTo>
                    <a:pt x="129017" y="34121"/>
                  </a:lnTo>
                  <a:lnTo>
                    <a:pt x="105829" y="65214"/>
                  </a:lnTo>
                  <a:lnTo>
                    <a:pt x="57591" y="108237"/>
                  </a:lnTo>
                  <a:lnTo>
                    <a:pt x="0" y="138391"/>
                  </a:lnTo>
                  <a:lnTo>
                    <a:pt x="85166" y="121831"/>
                  </a:lnTo>
                  <a:lnTo>
                    <a:pt x="81838" y="116636"/>
                  </a:lnTo>
                  <a:lnTo>
                    <a:pt x="78193" y="111632"/>
                  </a:lnTo>
                  <a:lnTo>
                    <a:pt x="74891" y="106426"/>
                  </a:lnTo>
                  <a:lnTo>
                    <a:pt x="80111" y="101676"/>
                  </a:lnTo>
                  <a:lnTo>
                    <a:pt x="85407" y="97002"/>
                  </a:lnTo>
                  <a:lnTo>
                    <a:pt x="90678" y="92265"/>
                  </a:lnTo>
                  <a:lnTo>
                    <a:pt x="111686" y="72000"/>
                  </a:lnTo>
                  <a:lnTo>
                    <a:pt x="130351" y="49652"/>
                  </a:lnTo>
                  <a:lnTo>
                    <a:pt x="146593" y="25544"/>
                  </a:lnTo>
                  <a:lnTo>
                    <a:pt x="160337" y="0"/>
                  </a:lnTo>
                  <a:close/>
                </a:path>
              </a:pathLst>
            </a:custGeom>
            <a:solidFill>
              <a:srgbClr val="F4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53295" y="1690535"/>
              <a:ext cx="1322793" cy="2993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85766" y="1943601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1366" y="0"/>
                  </a:lnTo>
                </a:path>
              </a:pathLst>
            </a:custGeom>
            <a:ln w="50558">
              <a:solidFill>
                <a:srgbClr val="005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26711" y="2498725"/>
            <a:ext cx="254374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spc="50" dirty="0" smtClean="0">
                <a:solidFill>
                  <a:srgbClr val="007AAD"/>
                </a:solidFill>
                <a:latin typeface="PF DinText Pro" panose="02000506020000020004" pitchFamily="2" charset="0"/>
                <a:cs typeface="Trebuchet MS"/>
              </a:rPr>
              <a:t>TEŞEK</a:t>
            </a:r>
            <a:r>
              <a:rPr lang="tr-TR" sz="2400" b="1" spc="50">
                <a:solidFill>
                  <a:srgbClr val="007AAD"/>
                </a:solidFill>
                <a:latin typeface="PF DinText Pro" panose="02000506020000020004" pitchFamily="2" charset="0"/>
                <a:cs typeface="Trebuchet MS"/>
              </a:rPr>
              <a:t>K</a:t>
            </a:r>
            <a:r>
              <a:rPr sz="2400" b="1" spc="50" smtClean="0">
                <a:solidFill>
                  <a:srgbClr val="007AAD"/>
                </a:solidFill>
                <a:latin typeface="PF DinText Pro" panose="02000506020000020004" pitchFamily="2" charset="0"/>
                <a:cs typeface="Trebuchet MS"/>
              </a:rPr>
              <a:t>ÜRLER</a:t>
            </a:r>
            <a:endParaRPr sz="2400" dirty="0">
              <a:latin typeface="PF DinText Pro" panose="02000506020000020004" pitchFamily="2" charset="0"/>
              <a:cs typeface="Trebuchet MS"/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632882"/>
            <a:ext cx="609600" cy="37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 53"/>
          <p:cNvGrpSpPr/>
          <p:nvPr/>
        </p:nvGrpSpPr>
        <p:grpSpPr>
          <a:xfrm>
            <a:off x="2672994" y="2270353"/>
            <a:ext cx="3798010" cy="720851"/>
            <a:chOff x="2672994" y="2270353"/>
            <a:chExt cx="3798010" cy="720851"/>
          </a:xfrm>
        </p:grpSpPr>
        <p:sp>
          <p:nvSpPr>
            <p:cNvPr id="32" name="object 32"/>
            <p:cNvSpPr/>
            <p:nvPr/>
          </p:nvSpPr>
          <p:spPr>
            <a:xfrm>
              <a:off x="3678986" y="2270353"/>
              <a:ext cx="2792018" cy="7208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72994" y="2270353"/>
              <a:ext cx="2792564" cy="7208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24505" y="2270353"/>
              <a:ext cx="3495040" cy="523240"/>
            </a:xfrm>
            <a:custGeom>
              <a:avLst/>
              <a:gdLst/>
              <a:ahLst/>
              <a:cxnLst/>
              <a:rect l="l" t="t" r="r" b="b"/>
              <a:pathLst>
                <a:path w="3495040" h="523239">
                  <a:moveTo>
                    <a:pt x="0" y="523036"/>
                  </a:moveTo>
                  <a:lnTo>
                    <a:pt x="3495001" y="523036"/>
                  </a:lnTo>
                  <a:lnTo>
                    <a:pt x="3495001" y="0"/>
                  </a:lnTo>
                  <a:lnTo>
                    <a:pt x="0" y="0"/>
                  </a:lnTo>
                  <a:lnTo>
                    <a:pt x="0" y="5230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4571999" y="33028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99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1999" y="33028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99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71999" y="36418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99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1999" y="36418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99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1999" y="3962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99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71999" y="3962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99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1999" y="43197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99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71999" y="43197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99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Grup 55"/>
          <p:cNvGrpSpPr/>
          <p:nvPr/>
        </p:nvGrpSpPr>
        <p:grpSpPr>
          <a:xfrm>
            <a:off x="2708910" y="2364130"/>
            <a:ext cx="3726179" cy="2297296"/>
            <a:chOff x="2708910" y="2364130"/>
            <a:chExt cx="3726179" cy="2297296"/>
          </a:xfrm>
        </p:grpSpPr>
        <p:sp>
          <p:nvSpPr>
            <p:cNvPr id="35" name="object 35"/>
            <p:cNvSpPr txBox="1"/>
            <p:nvPr/>
          </p:nvSpPr>
          <p:spPr>
            <a:xfrm>
              <a:off x="2871469" y="2364130"/>
              <a:ext cx="3401060" cy="22972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2000" b="1" spc="-50" dirty="0">
                  <a:solidFill>
                    <a:srgbClr val="007AAD"/>
                  </a:solidFill>
                  <a:latin typeface="PF DinText Pro" panose="02000506020000020004" pitchFamily="2" charset="0"/>
                  <a:cs typeface="Arial"/>
                </a:rPr>
                <a:t>KBRN</a:t>
              </a:r>
              <a:r>
                <a:rPr sz="2000" b="1" spc="-30" dirty="0">
                  <a:solidFill>
                    <a:srgbClr val="007AAD"/>
                  </a:solidFill>
                  <a:latin typeface="PF DinText Pro" panose="02000506020000020004" pitchFamily="2" charset="0"/>
                  <a:cs typeface="Arial"/>
                </a:rPr>
                <a:t> </a:t>
              </a:r>
              <a:r>
                <a:rPr sz="2000" spc="-45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TEHDİTLERİ</a:t>
              </a:r>
              <a:endParaRPr sz="2000" dirty="0">
                <a:latin typeface="PF DinText Pro" panose="02000506020000020004" pitchFamily="2" charset="0"/>
                <a:cs typeface="Trebuchet MS"/>
              </a:endParaRPr>
            </a:p>
            <a:p>
              <a:pPr>
                <a:lnSpc>
                  <a:spcPct val="100000"/>
                </a:lnSpc>
                <a:spcBef>
                  <a:spcPts val="2"/>
                </a:spcBef>
              </a:pPr>
              <a:endParaRPr sz="2200" dirty="0">
                <a:latin typeface="PF DinText Pro" panose="02000506020000020004" pitchFamily="2" charset="0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pc="15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GİRİŞ</a:t>
              </a:r>
              <a:endParaRPr dirty="0">
                <a:latin typeface="PF DinText Pro" panose="02000506020000020004" pitchFamily="2" charset="0"/>
                <a:cs typeface="Trebuchet MS"/>
              </a:endParaRPr>
            </a:p>
            <a:p>
              <a:pPr marL="445134" marR="438150" algn="ctr">
                <a:lnSpc>
                  <a:spcPct val="123600"/>
                </a:lnSpc>
              </a:pPr>
              <a:r>
                <a:rPr spc="30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İKAZ </a:t>
              </a:r>
              <a:r>
                <a:rPr spc="80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ALARM</a:t>
              </a:r>
              <a:r>
                <a:rPr spc="-245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 </a:t>
              </a:r>
              <a:r>
                <a:rPr spc="40" dirty="0" smtClean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İŞARETLERİ</a:t>
              </a:r>
              <a:endParaRPr lang="tr-TR" spc="40" dirty="0" smtClean="0">
                <a:solidFill>
                  <a:srgbClr val="007AAD"/>
                </a:solidFill>
                <a:latin typeface="PF DinText Pro" panose="02000506020000020004" pitchFamily="2" charset="0"/>
                <a:cs typeface="Trebuchet MS"/>
              </a:endParaRPr>
            </a:p>
            <a:p>
              <a:pPr marL="445134" marR="438150" algn="ctr">
                <a:lnSpc>
                  <a:spcPct val="123600"/>
                </a:lnSpc>
              </a:pPr>
              <a:r>
                <a:rPr spc="50" dirty="0" smtClean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SIĞINAKLAR</a:t>
              </a:r>
              <a:endParaRPr dirty="0">
                <a:latin typeface="PF DinText Pro" panose="02000506020000020004" pitchFamily="2" charset="0"/>
                <a:cs typeface="Trebuchet MS"/>
              </a:endParaRPr>
            </a:p>
            <a:p>
              <a:pPr marL="12700" marR="5080" indent="-635" algn="ctr">
                <a:lnSpc>
                  <a:spcPct val="123600"/>
                </a:lnSpc>
              </a:pPr>
              <a:r>
                <a:rPr spc="10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AFET VE </a:t>
              </a:r>
              <a:r>
                <a:rPr spc="25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ACİL </a:t>
              </a:r>
              <a:r>
                <a:rPr spc="35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DURUM </a:t>
              </a:r>
              <a:r>
                <a:rPr spc="15" dirty="0" smtClean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ÇANTASI</a:t>
              </a:r>
              <a:endParaRPr lang="tr-TR" spc="15" dirty="0" smtClean="0">
                <a:solidFill>
                  <a:srgbClr val="007AAD"/>
                </a:solidFill>
                <a:latin typeface="PF DinText Pro" panose="02000506020000020004" pitchFamily="2" charset="0"/>
                <a:cs typeface="Trebuchet MS"/>
              </a:endParaRPr>
            </a:p>
            <a:p>
              <a:pPr marL="12700" marR="5080" indent="-635" algn="ctr">
                <a:lnSpc>
                  <a:spcPct val="123600"/>
                </a:lnSpc>
              </a:pPr>
              <a:r>
                <a:rPr spc="50" dirty="0" smtClean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AİLE</a:t>
              </a:r>
              <a:r>
                <a:rPr spc="-100" dirty="0" smtClean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 </a:t>
              </a:r>
              <a:r>
                <a:rPr spc="10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AFET</a:t>
              </a:r>
              <a:r>
                <a:rPr spc="-100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 </a:t>
              </a:r>
              <a:r>
                <a:rPr spc="10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VE</a:t>
              </a:r>
              <a:r>
                <a:rPr spc="-100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 </a:t>
              </a:r>
              <a:r>
                <a:rPr spc="25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ACİL</a:t>
              </a:r>
              <a:r>
                <a:rPr spc="-100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 </a:t>
              </a:r>
              <a:r>
                <a:rPr spc="35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DURUM</a:t>
              </a:r>
              <a:r>
                <a:rPr spc="-100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 </a:t>
              </a:r>
              <a:r>
                <a:rPr spc="60" dirty="0">
                  <a:solidFill>
                    <a:srgbClr val="007AAD"/>
                  </a:solidFill>
                  <a:latin typeface="PF DinText Pro" panose="02000506020000020004" pitchFamily="2" charset="0"/>
                  <a:cs typeface="Trebuchet MS"/>
                </a:rPr>
                <a:t>PLANI</a:t>
              </a:r>
              <a:endParaRPr dirty="0">
                <a:latin typeface="PF DinText Pro" panose="02000506020000020004" pitchFamily="2" charset="0"/>
                <a:cs typeface="Trebuchet MS"/>
              </a:endParaRPr>
            </a:p>
          </p:txBody>
        </p:sp>
        <p:grpSp>
          <p:nvGrpSpPr>
            <p:cNvPr id="55" name="Grup 54"/>
            <p:cNvGrpSpPr/>
            <p:nvPr/>
          </p:nvGrpSpPr>
          <p:grpSpPr>
            <a:xfrm>
              <a:off x="2708910" y="3302876"/>
              <a:ext cx="3726179" cy="1024649"/>
              <a:chOff x="2708910" y="3302876"/>
              <a:chExt cx="3726179" cy="1024649"/>
            </a:xfrm>
          </p:grpSpPr>
          <p:sp>
            <p:nvSpPr>
              <p:cNvPr id="36" name="object 36"/>
              <p:cNvSpPr/>
              <p:nvPr/>
            </p:nvSpPr>
            <p:spPr>
              <a:xfrm>
                <a:off x="2708910" y="3302876"/>
                <a:ext cx="37261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26179">
                    <a:moveTo>
                      <a:pt x="0" y="0"/>
                    </a:moveTo>
                    <a:lnTo>
                      <a:pt x="3726002" y="0"/>
                    </a:lnTo>
                  </a:path>
                </a:pathLst>
              </a:custGeom>
              <a:ln w="17995">
                <a:solidFill>
                  <a:srgbClr val="6D6E71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2708910" y="3641826"/>
                <a:ext cx="37261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26179">
                    <a:moveTo>
                      <a:pt x="0" y="0"/>
                    </a:moveTo>
                    <a:lnTo>
                      <a:pt x="3726002" y="0"/>
                    </a:lnTo>
                  </a:path>
                </a:pathLst>
              </a:custGeom>
              <a:ln w="17995">
                <a:solidFill>
                  <a:srgbClr val="6D6E71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2708910" y="3962500"/>
                <a:ext cx="37261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26179">
                    <a:moveTo>
                      <a:pt x="0" y="0"/>
                    </a:moveTo>
                    <a:lnTo>
                      <a:pt x="3726002" y="0"/>
                    </a:lnTo>
                  </a:path>
                </a:pathLst>
              </a:custGeom>
              <a:ln w="17995">
                <a:solidFill>
                  <a:srgbClr val="6D6E71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2"/>
              <p:cNvSpPr/>
              <p:nvPr/>
            </p:nvSpPr>
            <p:spPr>
              <a:xfrm>
                <a:off x="2708910" y="4327525"/>
                <a:ext cx="37261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26179">
                    <a:moveTo>
                      <a:pt x="0" y="0"/>
                    </a:moveTo>
                    <a:lnTo>
                      <a:pt x="3726002" y="0"/>
                    </a:lnTo>
                  </a:path>
                </a:pathLst>
              </a:custGeom>
              <a:ln w="17995">
                <a:solidFill>
                  <a:srgbClr val="6D6E71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86" name="Resim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08" y="582426"/>
            <a:ext cx="1104477" cy="1104477"/>
          </a:xfrm>
          <a:prstGeom prst="rect">
            <a:avLst/>
          </a:prstGeom>
        </p:spPr>
      </p:pic>
      <p:pic>
        <p:nvPicPr>
          <p:cNvPr id="87" name="Resim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62" y="35523"/>
            <a:ext cx="1104477" cy="1104477"/>
          </a:xfrm>
          <a:prstGeom prst="rect">
            <a:avLst/>
          </a:prstGeom>
        </p:spPr>
      </p:pic>
      <p:pic>
        <p:nvPicPr>
          <p:cNvPr id="88" name="Resim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16" y="582426"/>
            <a:ext cx="1104477" cy="1104477"/>
          </a:xfrm>
          <a:prstGeom prst="rect">
            <a:avLst/>
          </a:prstGeom>
        </p:spPr>
      </p:pic>
      <p:pic>
        <p:nvPicPr>
          <p:cNvPr id="89" name="Resim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62" y="1129329"/>
            <a:ext cx="1104477" cy="1104477"/>
          </a:xfrm>
          <a:prstGeom prst="rect">
            <a:avLst/>
          </a:prstGeom>
        </p:spPr>
      </p:pic>
      <p:sp>
        <p:nvSpPr>
          <p:cNvPr id="90" name="object 13"/>
          <p:cNvSpPr/>
          <p:nvPr/>
        </p:nvSpPr>
        <p:spPr>
          <a:xfrm>
            <a:off x="8534400" y="322516"/>
            <a:ext cx="290728" cy="2907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4"/>
          <p:cNvSpPr/>
          <p:nvPr/>
        </p:nvSpPr>
        <p:spPr>
          <a:xfrm>
            <a:off x="8534400" y="322503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29" h="290830">
                <a:moveTo>
                  <a:pt x="145364" y="290741"/>
                </a:moveTo>
                <a:lnTo>
                  <a:pt x="191313" y="283329"/>
                </a:lnTo>
                <a:lnTo>
                  <a:pt x="231217" y="262692"/>
                </a:lnTo>
                <a:lnTo>
                  <a:pt x="262683" y="231224"/>
                </a:lnTo>
                <a:lnTo>
                  <a:pt x="283318" y="191321"/>
                </a:lnTo>
                <a:lnTo>
                  <a:pt x="290728" y="145376"/>
                </a:lnTo>
                <a:lnTo>
                  <a:pt x="283318" y="99421"/>
                </a:lnTo>
                <a:lnTo>
                  <a:pt x="262683" y="59513"/>
                </a:lnTo>
                <a:lnTo>
                  <a:pt x="231217" y="28045"/>
                </a:lnTo>
                <a:lnTo>
                  <a:pt x="191313" y="7410"/>
                </a:lnTo>
                <a:lnTo>
                  <a:pt x="145364" y="0"/>
                </a:lnTo>
                <a:lnTo>
                  <a:pt x="99415" y="7410"/>
                </a:lnTo>
                <a:lnTo>
                  <a:pt x="59510" y="28045"/>
                </a:lnTo>
                <a:lnTo>
                  <a:pt x="28044" y="59513"/>
                </a:lnTo>
                <a:lnTo>
                  <a:pt x="7410" y="99421"/>
                </a:lnTo>
                <a:lnTo>
                  <a:pt x="0" y="145376"/>
                </a:lnTo>
                <a:lnTo>
                  <a:pt x="7410" y="191321"/>
                </a:lnTo>
                <a:lnTo>
                  <a:pt x="28044" y="231224"/>
                </a:lnTo>
                <a:lnTo>
                  <a:pt x="59510" y="262692"/>
                </a:lnTo>
                <a:lnTo>
                  <a:pt x="99415" y="283329"/>
                </a:lnTo>
                <a:lnTo>
                  <a:pt x="145364" y="29074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48"/>
          <p:cNvSpPr txBox="1"/>
          <p:nvPr/>
        </p:nvSpPr>
        <p:spPr>
          <a:xfrm>
            <a:off x="8617763" y="341541"/>
            <a:ext cx="1238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PF DinText Pro" panose="02000506020000020004" pitchFamily="2" charset="0"/>
                <a:cs typeface="Calibri"/>
              </a:rPr>
              <a:t>1</a:t>
            </a:r>
            <a:endParaRPr sz="1600" dirty="0">
              <a:latin typeface="PF DinText Pro" panose="02000506020000020004" pitchFamily="2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481995" y="1266469"/>
            <a:ext cx="4662004" cy="3420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 idx="4294967295"/>
          </p:nvPr>
        </p:nvSpPr>
        <p:spPr>
          <a:xfrm>
            <a:off x="2732303" y="320052"/>
            <a:ext cx="36793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>
                <a:latin typeface="PF DinText Pro" panose="02000506020000020004" pitchFamily="2" charset="0"/>
              </a:rPr>
              <a:t>GİRİŞ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610600" y="347504"/>
            <a:ext cx="1238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PF DinText Pro" panose="02000506020000020004" pitchFamily="2" charset="0"/>
                <a:cs typeface="Calibri"/>
              </a:rPr>
              <a:t>2</a:t>
            </a:r>
            <a:endParaRPr sz="1600" dirty="0">
              <a:latin typeface="PF DinText Pro" panose="02000506020000020004" pitchFamily="2" charset="0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7299" y="2428963"/>
            <a:ext cx="5922101" cy="1623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47395" algn="l"/>
              </a:tabLst>
            </a:pPr>
            <a:r>
              <a:rPr sz="1800" b="1" spc="70" dirty="0">
                <a:solidFill>
                  <a:srgbClr val="007AAD"/>
                </a:solidFill>
                <a:latin typeface="PF DinText Pro" panose="02000506020000020004" pitchFamily="2" charset="0"/>
                <a:cs typeface="Trebuchet MS"/>
              </a:rPr>
              <a:t>KBRN	</a:t>
            </a:r>
            <a:r>
              <a:rPr sz="1800" b="1" spc="5" dirty="0">
                <a:solidFill>
                  <a:srgbClr val="007AAD"/>
                </a:solidFill>
                <a:latin typeface="PF DinText Pro" panose="02000506020000020004" pitchFamily="2" charset="0"/>
                <a:cs typeface="Trebuchet MS"/>
              </a:rPr>
              <a:t>K</a:t>
            </a:r>
            <a:r>
              <a:rPr sz="1800" spc="5" dirty="0">
                <a:solidFill>
                  <a:srgbClr val="007AAD"/>
                </a:solidFill>
                <a:latin typeface="PF DinText Pro" panose="02000506020000020004" pitchFamily="2" charset="0"/>
                <a:cs typeface="Calibri"/>
              </a:rPr>
              <a:t>imyasal–</a:t>
            </a:r>
            <a:r>
              <a:rPr sz="1800" b="1" spc="5" dirty="0">
                <a:solidFill>
                  <a:srgbClr val="007AAD"/>
                </a:solidFill>
                <a:latin typeface="PF DinText Pro" panose="02000506020000020004" pitchFamily="2" charset="0"/>
                <a:cs typeface="Trebuchet MS"/>
              </a:rPr>
              <a:t>B</a:t>
            </a:r>
            <a:r>
              <a:rPr sz="1800" spc="5" dirty="0">
                <a:solidFill>
                  <a:srgbClr val="007AAD"/>
                </a:solidFill>
                <a:latin typeface="PF DinText Pro" panose="02000506020000020004" pitchFamily="2" charset="0"/>
                <a:cs typeface="Calibri"/>
              </a:rPr>
              <a:t>iyolojik–</a:t>
            </a:r>
            <a:r>
              <a:rPr sz="1800" b="1" spc="5" dirty="0">
                <a:solidFill>
                  <a:srgbClr val="007AAD"/>
                </a:solidFill>
                <a:latin typeface="PF DinText Pro" panose="02000506020000020004" pitchFamily="2" charset="0"/>
                <a:cs typeface="Trebuchet MS"/>
              </a:rPr>
              <a:t>R</a:t>
            </a:r>
            <a:r>
              <a:rPr sz="1800" spc="5" dirty="0">
                <a:solidFill>
                  <a:srgbClr val="007AAD"/>
                </a:solidFill>
                <a:latin typeface="PF DinText Pro" panose="02000506020000020004" pitchFamily="2" charset="0"/>
                <a:cs typeface="Calibri"/>
              </a:rPr>
              <a:t>adyolojik-</a:t>
            </a:r>
            <a:r>
              <a:rPr sz="1800" b="1" spc="5" dirty="0">
                <a:solidFill>
                  <a:srgbClr val="007AAD"/>
                </a:solidFill>
                <a:latin typeface="PF DinText Pro" panose="02000506020000020004" pitchFamily="2" charset="0"/>
                <a:cs typeface="Trebuchet MS"/>
              </a:rPr>
              <a:t>N</a:t>
            </a:r>
            <a:r>
              <a:rPr sz="1800" spc="5" dirty="0">
                <a:solidFill>
                  <a:srgbClr val="007AAD"/>
                </a:solidFill>
                <a:latin typeface="PF DinText Pro" panose="02000506020000020004" pitchFamily="2" charset="0"/>
                <a:cs typeface="Calibri"/>
              </a:rPr>
              <a:t>ükleer</a:t>
            </a:r>
            <a:endParaRPr sz="1800" dirty="0">
              <a:latin typeface="PF DinText Pro" panose="02000506020000020004" pitchFamily="2" charset="0"/>
              <a:cs typeface="Calibri"/>
            </a:endParaRPr>
          </a:p>
          <a:p>
            <a:pPr marL="12700" marR="5080">
              <a:spcBef>
                <a:spcPts val="875"/>
              </a:spcBef>
            </a:pPr>
            <a:r>
              <a:rPr sz="1600" b="1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KBRN </a:t>
            </a:r>
            <a:r>
              <a:rPr sz="1600" b="1" spc="-5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terimi</a:t>
            </a:r>
            <a:r>
              <a:rPr sz="1600" spc="-5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; </a:t>
            </a:r>
            <a:r>
              <a:rPr sz="1600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Kimyasal, </a:t>
            </a:r>
            <a:r>
              <a:rPr sz="16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Biyolojik, Radyolojik </a:t>
            </a:r>
            <a:r>
              <a:rPr sz="16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ve </a:t>
            </a:r>
            <a:r>
              <a:rPr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Nükleer 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kelime </a:t>
            </a:r>
            <a:r>
              <a:rPr sz="16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grubunun  </a:t>
            </a:r>
            <a:r>
              <a:rPr sz="16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kısaltması 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olarak </a:t>
            </a:r>
            <a:r>
              <a:rPr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kullanılır. Genel 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olarak </a:t>
            </a:r>
            <a:r>
              <a:rPr sz="16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bu </a:t>
            </a:r>
            <a:r>
              <a:rPr sz="16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terim </a:t>
            </a:r>
            <a:r>
              <a:rPr sz="16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kimyasal, </a:t>
            </a:r>
            <a:r>
              <a:rPr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biyolojik,  </a:t>
            </a:r>
            <a:r>
              <a:rPr sz="16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radyolojik </a:t>
            </a:r>
            <a:r>
              <a:rPr sz="16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ve 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nükleer </a:t>
            </a:r>
            <a:r>
              <a:rPr sz="16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maddelerin 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kasten </a:t>
            </a:r>
            <a:r>
              <a:rPr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veya </a:t>
            </a:r>
            <a:r>
              <a:rPr sz="16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kazaen 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yayılmasıyla </a:t>
            </a:r>
            <a:r>
              <a:rPr sz="16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oluşan,  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insan </a:t>
            </a:r>
            <a:r>
              <a:rPr sz="16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ve </a:t>
            </a:r>
            <a:r>
              <a:rPr sz="16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çevre için 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zararlı </a:t>
            </a:r>
            <a:r>
              <a:rPr sz="16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ve </a:t>
            </a:r>
            <a:r>
              <a:rPr sz="16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tehlikeli </a:t>
            </a:r>
            <a:r>
              <a:rPr sz="16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durumları </a:t>
            </a:r>
            <a:r>
              <a:rPr sz="16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ifade</a:t>
            </a:r>
            <a:r>
              <a:rPr sz="1600" spc="15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600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eder.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PF DinText Pro" panose="02000506020000020004" pitchFamily="2" charset="0"/>
              <a:cs typeface="Calibri"/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5" y="1340977"/>
            <a:ext cx="1104477" cy="1104477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4" y="1340977"/>
            <a:ext cx="1104477" cy="1104477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23" y="1340977"/>
            <a:ext cx="1104477" cy="1104477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62" y="1340977"/>
            <a:ext cx="1104477" cy="1104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2732303" y="320052"/>
            <a:ext cx="36793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>
                <a:latin typeface="PF DinText Pro" panose="02000506020000020004" pitchFamily="2" charset="0"/>
              </a:rPr>
              <a:t>GİRİŞ</a:t>
            </a:r>
          </a:p>
        </p:txBody>
      </p:sp>
      <p:sp>
        <p:nvSpPr>
          <p:cNvPr id="9" name="object 9"/>
          <p:cNvSpPr/>
          <p:nvPr/>
        </p:nvSpPr>
        <p:spPr>
          <a:xfrm>
            <a:off x="4805997" y="1180795"/>
            <a:ext cx="3689997" cy="2231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5997" y="1180795"/>
            <a:ext cx="3689985" cy="2232025"/>
          </a:xfrm>
          <a:custGeom>
            <a:avLst/>
            <a:gdLst/>
            <a:ahLst/>
            <a:cxnLst/>
            <a:rect l="l" t="t" r="r" b="b"/>
            <a:pathLst>
              <a:path w="3689984" h="2232025">
                <a:moveTo>
                  <a:pt x="0" y="2231999"/>
                </a:moveTo>
                <a:lnTo>
                  <a:pt x="3689997" y="2231999"/>
                </a:lnTo>
                <a:lnTo>
                  <a:pt x="3689997" y="0"/>
                </a:lnTo>
                <a:lnTo>
                  <a:pt x="0" y="0"/>
                </a:lnTo>
                <a:lnTo>
                  <a:pt x="0" y="2231999"/>
                </a:lnTo>
                <a:close/>
              </a:path>
            </a:pathLst>
          </a:custGeom>
          <a:ln w="719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004" y="1180795"/>
            <a:ext cx="3689992" cy="223199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8004" y="1180795"/>
            <a:ext cx="3689985" cy="2232025"/>
          </a:xfrm>
          <a:custGeom>
            <a:avLst/>
            <a:gdLst/>
            <a:ahLst/>
            <a:cxnLst/>
            <a:rect l="l" t="t" r="r" b="b"/>
            <a:pathLst>
              <a:path w="3689985" h="2232025">
                <a:moveTo>
                  <a:pt x="0" y="2231999"/>
                </a:moveTo>
                <a:lnTo>
                  <a:pt x="3689997" y="2231999"/>
                </a:lnTo>
                <a:lnTo>
                  <a:pt x="3689997" y="0"/>
                </a:lnTo>
                <a:lnTo>
                  <a:pt x="0" y="0"/>
                </a:lnTo>
                <a:lnTo>
                  <a:pt x="0" y="2231999"/>
                </a:lnTo>
                <a:close/>
              </a:path>
            </a:pathLst>
          </a:custGeom>
          <a:ln w="719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8900" y="3534791"/>
            <a:ext cx="369908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60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İnsanlık </a:t>
            </a:r>
            <a:r>
              <a:rPr sz="1600" spc="-2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tarihi </a:t>
            </a:r>
            <a:r>
              <a:rPr sz="1600" spc="-3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boyunca </a:t>
            </a:r>
            <a:r>
              <a:rPr sz="160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gerçekleşen </a:t>
            </a:r>
            <a:r>
              <a:rPr sz="1600" b="1" spc="7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KBRN</a:t>
            </a:r>
            <a:r>
              <a:rPr sz="1600" spc="7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600" spc="-1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olayları  büyük </a:t>
            </a:r>
            <a:r>
              <a:rPr sz="1600" spc="-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ölçekli </a:t>
            </a:r>
            <a:r>
              <a:rPr sz="1600" spc="-1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can </a:t>
            </a:r>
            <a:r>
              <a:rPr sz="1600" spc="-1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kayıplarına, büyük </a:t>
            </a:r>
            <a:r>
              <a:rPr sz="1600" spc="-1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yıkımlara, </a:t>
            </a:r>
            <a:r>
              <a:rPr sz="1600" spc="5" dirty="0" err="1" smtClean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çok</a:t>
            </a:r>
            <a:r>
              <a:rPr lang="tr-TR" sz="1600" spc="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600" spc="-10" dirty="0" err="1" smtClean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sayıda</a:t>
            </a:r>
            <a:r>
              <a:rPr sz="1600" spc="-10" dirty="0" smtClean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600" spc="-1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insanın </a:t>
            </a:r>
            <a:r>
              <a:rPr sz="1600" spc="-3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yer </a:t>
            </a:r>
            <a:r>
              <a:rPr sz="1600" spc="-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değiştirmesine </a:t>
            </a:r>
            <a:r>
              <a:rPr sz="1600" spc="-1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sebep</a:t>
            </a:r>
            <a:r>
              <a:rPr sz="1600" spc="5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600" spc="-2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olmuştur.</a:t>
            </a:r>
            <a:endParaRPr sz="1600" dirty="0">
              <a:latin typeface="PF DinText Pro" panose="02000506020000020004" pitchFamily="2" charset="0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6928" y="3534791"/>
            <a:ext cx="369905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600" spc="-1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Günümüzde </a:t>
            </a:r>
            <a:r>
              <a:rPr sz="1600" spc="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gelişen </a:t>
            </a:r>
            <a:r>
              <a:rPr sz="1600" spc="-2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teknoloji, </a:t>
            </a:r>
            <a:r>
              <a:rPr sz="1600" spc="-2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artan </a:t>
            </a:r>
            <a:r>
              <a:rPr sz="1600" spc="1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siyasi </a:t>
            </a:r>
            <a:r>
              <a:rPr sz="1600" spc="-3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ve  </a:t>
            </a:r>
            <a:r>
              <a:rPr sz="1600" spc="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uluslararası </a:t>
            </a:r>
            <a:r>
              <a:rPr sz="1600" spc="-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gerginliklerle </a:t>
            </a:r>
            <a:r>
              <a:rPr sz="1600" spc="-2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birlikte </a:t>
            </a:r>
            <a:r>
              <a:rPr sz="1600" b="1" spc="7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KBRN</a:t>
            </a:r>
            <a:r>
              <a:rPr sz="1600" spc="1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600" spc="-1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silahlarının  </a:t>
            </a:r>
            <a:r>
              <a:rPr sz="160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teşkil </a:t>
            </a:r>
            <a:r>
              <a:rPr sz="1600" spc="-3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ettiği </a:t>
            </a:r>
            <a:r>
              <a:rPr sz="1600" spc="-5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tehdit </a:t>
            </a:r>
            <a:r>
              <a:rPr sz="1600" spc="-3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ve </a:t>
            </a:r>
            <a:r>
              <a:rPr sz="1600" spc="-1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tehlikeler </a:t>
            </a:r>
            <a:r>
              <a:rPr sz="1600" spc="-5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hızla</a:t>
            </a:r>
            <a:r>
              <a:rPr sz="1600" spc="12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600" spc="-30" dirty="0">
                <a:solidFill>
                  <a:srgbClr val="6D6E71"/>
                </a:solidFill>
                <a:latin typeface="PF DinText Pro" panose="02000506020000020004" pitchFamily="2" charset="0"/>
                <a:cs typeface="Calibri"/>
              </a:rPr>
              <a:t>artmaktadır.</a:t>
            </a:r>
            <a:endParaRPr sz="1600" dirty="0">
              <a:latin typeface="PF DinText Pro" panose="02000506020000020004" pitchFamily="2" charset="0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10600" y="323212"/>
            <a:ext cx="1238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PF DinText Pro" panose="02000506020000020004" pitchFamily="2" charset="0"/>
                <a:cs typeface="Calibri"/>
              </a:rPr>
              <a:t>3</a:t>
            </a:r>
            <a:endParaRPr sz="1600" dirty="0">
              <a:latin typeface="PF DinText Pro" panose="02000506020000020004" pitchFamily="2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2732303" y="320052"/>
            <a:ext cx="36793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>
                <a:latin typeface="PF DinText Pro" panose="02000506020000020004" pitchFamily="2" charset="0"/>
              </a:rPr>
              <a:t>GİRİŞ</a:t>
            </a:r>
          </a:p>
        </p:txBody>
      </p:sp>
      <p:grpSp>
        <p:nvGrpSpPr>
          <p:cNvPr id="37" name="Grup 36"/>
          <p:cNvGrpSpPr/>
          <p:nvPr/>
        </p:nvGrpSpPr>
        <p:grpSpPr>
          <a:xfrm>
            <a:off x="3283242" y="1773821"/>
            <a:ext cx="1494497" cy="1937969"/>
            <a:chOff x="3283242" y="1773821"/>
            <a:chExt cx="1494497" cy="1937969"/>
          </a:xfrm>
        </p:grpSpPr>
        <p:sp>
          <p:nvSpPr>
            <p:cNvPr id="9" name="object 9"/>
            <p:cNvSpPr/>
            <p:nvPr/>
          </p:nvSpPr>
          <p:spPr>
            <a:xfrm>
              <a:off x="3283242" y="1773821"/>
              <a:ext cx="1494497" cy="19379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3790" y="2074011"/>
              <a:ext cx="882586" cy="9784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Grup 37"/>
          <p:cNvGrpSpPr/>
          <p:nvPr/>
        </p:nvGrpSpPr>
        <p:grpSpPr>
          <a:xfrm>
            <a:off x="4564278" y="1771891"/>
            <a:ext cx="1296482" cy="1953983"/>
            <a:chOff x="4564278" y="1771891"/>
            <a:chExt cx="1296482" cy="1953983"/>
          </a:xfrm>
        </p:grpSpPr>
        <p:sp>
          <p:nvSpPr>
            <p:cNvPr id="11" name="object 11"/>
            <p:cNvSpPr/>
            <p:nvPr/>
          </p:nvSpPr>
          <p:spPr>
            <a:xfrm>
              <a:off x="4564278" y="1771891"/>
              <a:ext cx="1296482" cy="19539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47678" y="2123681"/>
              <a:ext cx="684504" cy="10698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Grup 38"/>
          <p:cNvGrpSpPr/>
          <p:nvPr/>
        </p:nvGrpSpPr>
        <p:grpSpPr>
          <a:xfrm>
            <a:off x="3491877" y="3369487"/>
            <a:ext cx="2199843" cy="979928"/>
            <a:chOff x="3491877" y="3369487"/>
            <a:chExt cx="2199843" cy="979928"/>
          </a:xfrm>
        </p:grpSpPr>
        <p:sp>
          <p:nvSpPr>
            <p:cNvPr id="13" name="object 13"/>
            <p:cNvSpPr/>
            <p:nvPr/>
          </p:nvSpPr>
          <p:spPr>
            <a:xfrm>
              <a:off x="3491877" y="3369487"/>
              <a:ext cx="2199843" cy="9799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48543" y="3719410"/>
              <a:ext cx="1043495" cy="50892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Grup 39"/>
          <p:cNvGrpSpPr/>
          <p:nvPr/>
        </p:nvGrpSpPr>
        <p:grpSpPr>
          <a:xfrm>
            <a:off x="3983558" y="2472207"/>
            <a:ext cx="1176883" cy="1176896"/>
            <a:chOff x="3983558" y="2472207"/>
            <a:chExt cx="1176883" cy="1176896"/>
          </a:xfrm>
        </p:grpSpPr>
        <p:sp>
          <p:nvSpPr>
            <p:cNvPr id="15" name="object 15"/>
            <p:cNvSpPr/>
            <p:nvPr/>
          </p:nvSpPr>
          <p:spPr>
            <a:xfrm>
              <a:off x="3983558" y="2472207"/>
              <a:ext cx="1176883" cy="11768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67479" y="2964230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610"/>
                  </a:lnTo>
                </a:path>
              </a:pathLst>
            </a:custGeom>
            <a:ln w="413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46816" y="2947085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5">
                  <a:moveTo>
                    <a:pt x="0" y="0"/>
                  </a:moveTo>
                  <a:lnTo>
                    <a:pt x="118427" y="0"/>
                  </a:lnTo>
                </a:path>
              </a:pathLst>
            </a:custGeom>
            <a:ln w="34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67479" y="2875330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610"/>
                  </a:lnTo>
                </a:path>
              </a:pathLst>
            </a:custGeom>
            <a:ln w="413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44790" y="2963938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4">
                  <a:moveTo>
                    <a:pt x="0" y="0"/>
                  </a:moveTo>
                  <a:lnTo>
                    <a:pt x="0" y="54902"/>
                  </a:lnTo>
                </a:path>
              </a:pathLst>
            </a:custGeom>
            <a:ln w="409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4790" y="2875724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0"/>
                  </a:moveTo>
                  <a:lnTo>
                    <a:pt x="0" y="53873"/>
                  </a:lnTo>
                </a:path>
              </a:pathLst>
            </a:custGeom>
            <a:ln w="409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79633" y="2875737"/>
              <a:ext cx="145415" cy="143510"/>
            </a:xfrm>
            <a:custGeom>
              <a:avLst/>
              <a:gdLst/>
              <a:ahLst/>
              <a:cxnLst/>
              <a:rect l="l" t="t" r="r" b="b"/>
              <a:pathLst>
                <a:path w="145414" h="143510">
                  <a:moveTo>
                    <a:pt x="94183" y="0"/>
                  </a:moveTo>
                  <a:lnTo>
                    <a:pt x="51612" y="0"/>
                  </a:lnTo>
                  <a:lnTo>
                    <a:pt x="0" y="143116"/>
                  </a:lnTo>
                  <a:lnTo>
                    <a:pt x="43383" y="143116"/>
                  </a:lnTo>
                  <a:lnTo>
                    <a:pt x="50787" y="118237"/>
                  </a:lnTo>
                  <a:lnTo>
                    <a:pt x="136141" y="118237"/>
                  </a:lnTo>
                  <a:lnTo>
                    <a:pt x="124757" y="86156"/>
                  </a:lnTo>
                  <a:lnTo>
                    <a:pt x="61074" y="86156"/>
                  </a:lnTo>
                  <a:lnTo>
                    <a:pt x="64973" y="71767"/>
                  </a:lnTo>
                  <a:lnTo>
                    <a:pt x="71767" y="46062"/>
                  </a:lnTo>
                  <a:lnTo>
                    <a:pt x="110529" y="46062"/>
                  </a:lnTo>
                  <a:lnTo>
                    <a:pt x="94183" y="0"/>
                  </a:lnTo>
                  <a:close/>
                </a:path>
                <a:path w="145414" h="143510">
                  <a:moveTo>
                    <a:pt x="136141" y="118237"/>
                  </a:moveTo>
                  <a:lnTo>
                    <a:pt x="93967" y="118237"/>
                  </a:lnTo>
                  <a:lnTo>
                    <a:pt x="101790" y="143116"/>
                  </a:lnTo>
                  <a:lnTo>
                    <a:pt x="144970" y="143116"/>
                  </a:lnTo>
                  <a:lnTo>
                    <a:pt x="136141" y="118237"/>
                  </a:lnTo>
                  <a:close/>
                </a:path>
                <a:path w="145414" h="143510">
                  <a:moveTo>
                    <a:pt x="110529" y="46062"/>
                  </a:moveTo>
                  <a:lnTo>
                    <a:pt x="72999" y="46062"/>
                  </a:lnTo>
                  <a:lnTo>
                    <a:pt x="79375" y="70739"/>
                  </a:lnTo>
                  <a:lnTo>
                    <a:pt x="83693" y="86156"/>
                  </a:lnTo>
                  <a:lnTo>
                    <a:pt x="124757" y="86156"/>
                  </a:lnTo>
                  <a:lnTo>
                    <a:pt x="110529" y="460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18431" y="2875724"/>
              <a:ext cx="130175" cy="143510"/>
            </a:xfrm>
            <a:custGeom>
              <a:avLst/>
              <a:gdLst/>
              <a:ahLst/>
              <a:cxnLst/>
              <a:rect l="l" t="t" r="r" b="b"/>
              <a:pathLst>
                <a:path w="130175" h="143510">
                  <a:moveTo>
                    <a:pt x="42570" y="0"/>
                  </a:moveTo>
                  <a:lnTo>
                    <a:pt x="0" y="0"/>
                  </a:lnTo>
                  <a:lnTo>
                    <a:pt x="44831" y="87807"/>
                  </a:lnTo>
                  <a:lnTo>
                    <a:pt x="44831" y="143116"/>
                  </a:lnTo>
                  <a:lnTo>
                    <a:pt x="84924" y="143116"/>
                  </a:lnTo>
                  <a:lnTo>
                    <a:pt x="84924" y="87807"/>
                  </a:lnTo>
                  <a:lnTo>
                    <a:pt x="102537" y="53467"/>
                  </a:lnTo>
                  <a:lnTo>
                    <a:pt x="64566" y="53467"/>
                  </a:lnTo>
                  <a:lnTo>
                    <a:pt x="54698" y="29616"/>
                  </a:lnTo>
                  <a:lnTo>
                    <a:pt x="42570" y="0"/>
                  </a:lnTo>
                  <a:close/>
                </a:path>
                <a:path w="130175" h="143510">
                  <a:moveTo>
                    <a:pt x="129959" y="0"/>
                  </a:moveTo>
                  <a:lnTo>
                    <a:pt x="87807" y="0"/>
                  </a:lnTo>
                  <a:lnTo>
                    <a:pt x="75476" y="29616"/>
                  </a:lnTo>
                  <a:lnTo>
                    <a:pt x="65392" y="53467"/>
                  </a:lnTo>
                  <a:lnTo>
                    <a:pt x="102537" y="53467"/>
                  </a:lnTo>
                  <a:lnTo>
                    <a:pt x="129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42230" y="2875737"/>
              <a:ext cx="145415" cy="143510"/>
            </a:xfrm>
            <a:custGeom>
              <a:avLst/>
              <a:gdLst/>
              <a:ahLst/>
              <a:cxnLst/>
              <a:rect l="l" t="t" r="r" b="b"/>
              <a:pathLst>
                <a:path w="145414" h="143510">
                  <a:moveTo>
                    <a:pt x="94183" y="0"/>
                  </a:moveTo>
                  <a:lnTo>
                    <a:pt x="51612" y="0"/>
                  </a:lnTo>
                  <a:lnTo>
                    <a:pt x="0" y="143116"/>
                  </a:lnTo>
                  <a:lnTo>
                    <a:pt x="43383" y="143116"/>
                  </a:lnTo>
                  <a:lnTo>
                    <a:pt x="50787" y="118237"/>
                  </a:lnTo>
                  <a:lnTo>
                    <a:pt x="136141" y="118237"/>
                  </a:lnTo>
                  <a:lnTo>
                    <a:pt x="124757" y="86156"/>
                  </a:lnTo>
                  <a:lnTo>
                    <a:pt x="61074" y="86156"/>
                  </a:lnTo>
                  <a:lnTo>
                    <a:pt x="64973" y="71767"/>
                  </a:lnTo>
                  <a:lnTo>
                    <a:pt x="71767" y="46062"/>
                  </a:lnTo>
                  <a:lnTo>
                    <a:pt x="110529" y="46062"/>
                  </a:lnTo>
                  <a:lnTo>
                    <a:pt x="94183" y="0"/>
                  </a:lnTo>
                  <a:close/>
                </a:path>
                <a:path w="145414" h="143510">
                  <a:moveTo>
                    <a:pt x="136141" y="118237"/>
                  </a:moveTo>
                  <a:lnTo>
                    <a:pt x="93967" y="118237"/>
                  </a:lnTo>
                  <a:lnTo>
                    <a:pt x="101790" y="143116"/>
                  </a:lnTo>
                  <a:lnTo>
                    <a:pt x="144970" y="143116"/>
                  </a:lnTo>
                  <a:lnTo>
                    <a:pt x="136141" y="118237"/>
                  </a:lnTo>
                  <a:close/>
                </a:path>
                <a:path w="145414" h="143510">
                  <a:moveTo>
                    <a:pt x="110529" y="46062"/>
                  </a:moveTo>
                  <a:lnTo>
                    <a:pt x="72999" y="46062"/>
                  </a:lnTo>
                  <a:lnTo>
                    <a:pt x="79375" y="70739"/>
                  </a:lnTo>
                  <a:lnTo>
                    <a:pt x="83693" y="86156"/>
                  </a:lnTo>
                  <a:lnTo>
                    <a:pt x="124757" y="86156"/>
                  </a:lnTo>
                  <a:lnTo>
                    <a:pt x="110529" y="460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43233" y="2909036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5">
                  <a:moveTo>
                    <a:pt x="0" y="0"/>
                  </a:moveTo>
                  <a:lnTo>
                    <a:pt x="0" y="109804"/>
                  </a:lnTo>
                </a:path>
              </a:pathLst>
            </a:custGeom>
            <a:ln w="413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84115" y="2892380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5">
                  <a:moveTo>
                    <a:pt x="0" y="0"/>
                  </a:moveTo>
                  <a:lnTo>
                    <a:pt x="118237" y="0"/>
                  </a:lnTo>
                </a:path>
              </a:pathLst>
            </a:custGeom>
            <a:ln w="333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63911" y="3050413"/>
              <a:ext cx="133350" cy="143510"/>
            </a:xfrm>
            <a:custGeom>
              <a:avLst/>
              <a:gdLst/>
              <a:ahLst/>
              <a:cxnLst/>
              <a:rect l="l" t="t" r="r" b="b"/>
              <a:pathLst>
                <a:path w="133350" h="143510">
                  <a:moveTo>
                    <a:pt x="41325" y="0"/>
                  </a:moveTo>
                  <a:lnTo>
                    <a:pt x="0" y="0"/>
                  </a:lnTo>
                  <a:lnTo>
                    <a:pt x="0" y="143116"/>
                  </a:lnTo>
                  <a:lnTo>
                    <a:pt x="41325" y="143116"/>
                  </a:lnTo>
                  <a:lnTo>
                    <a:pt x="41325" y="102806"/>
                  </a:lnTo>
                  <a:lnTo>
                    <a:pt x="53873" y="88201"/>
                  </a:lnTo>
                  <a:lnTo>
                    <a:pt x="99028" y="88201"/>
                  </a:lnTo>
                  <a:lnTo>
                    <a:pt x="80200" y="57988"/>
                  </a:lnTo>
                  <a:lnTo>
                    <a:pt x="87172" y="49961"/>
                  </a:lnTo>
                  <a:lnTo>
                    <a:pt x="41325" y="49961"/>
                  </a:lnTo>
                  <a:lnTo>
                    <a:pt x="41325" y="0"/>
                  </a:lnTo>
                  <a:close/>
                </a:path>
                <a:path w="133350" h="143510">
                  <a:moveTo>
                    <a:pt x="99028" y="88201"/>
                  </a:moveTo>
                  <a:lnTo>
                    <a:pt x="53873" y="88201"/>
                  </a:lnTo>
                  <a:lnTo>
                    <a:pt x="86359" y="143116"/>
                  </a:lnTo>
                  <a:lnTo>
                    <a:pt x="133248" y="143116"/>
                  </a:lnTo>
                  <a:lnTo>
                    <a:pt x="99028" y="88201"/>
                  </a:lnTo>
                  <a:close/>
                </a:path>
                <a:path w="133350" h="143510">
                  <a:moveTo>
                    <a:pt x="130568" y="0"/>
                  </a:moveTo>
                  <a:lnTo>
                    <a:pt x="84099" y="0"/>
                  </a:lnTo>
                  <a:lnTo>
                    <a:pt x="58813" y="30022"/>
                  </a:lnTo>
                  <a:lnTo>
                    <a:pt x="42354" y="49961"/>
                  </a:lnTo>
                  <a:lnTo>
                    <a:pt x="87172" y="49961"/>
                  </a:lnTo>
                  <a:lnTo>
                    <a:pt x="130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09681" y="3050413"/>
              <a:ext cx="120650" cy="144145"/>
            </a:xfrm>
            <a:custGeom>
              <a:avLst/>
              <a:gdLst/>
              <a:ahLst/>
              <a:cxnLst/>
              <a:rect l="l" t="t" r="r" b="b"/>
              <a:pathLst>
                <a:path w="120650" h="144144">
                  <a:moveTo>
                    <a:pt x="41122" y="0"/>
                  </a:moveTo>
                  <a:lnTo>
                    <a:pt x="0" y="0"/>
                  </a:lnTo>
                  <a:lnTo>
                    <a:pt x="30" y="93903"/>
                  </a:lnTo>
                  <a:lnTo>
                    <a:pt x="18199" y="132219"/>
                  </a:lnTo>
                  <a:lnTo>
                    <a:pt x="59004" y="144145"/>
                  </a:lnTo>
                  <a:lnTo>
                    <a:pt x="66749" y="143844"/>
                  </a:lnTo>
                  <a:lnTo>
                    <a:pt x="110629" y="120942"/>
                  </a:lnTo>
                  <a:lnTo>
                    <a:pt x="115469" y="111036"/>
                  </a:lnTo>
                  <a:lnTo>
                    <a:pt x="60032" y="111036"/>
                  </a:lnTo>
                  <a:lnTo>
                    <a:pt x="51757" y="109623"/>
                  </a:lnTo>
                  <a:lnTo>
                    <a:pt x="45848" y="105384"/>
                  </a:lnTo>
                  <a:lnTo>
                    <a:pt x="42303" y="98316"/>
                  </a:lnTo>
                  <a:lnTo>
                    <a:pt x="41122" y="88417"/>
                  </a:lnTo>
                  <a:lnTo>
                    <a:pt x="41122" y="0"/>
                  </a:lnTo>
                  <a:close/>
                </a:path>
                <a:path w="120650" h="144144">
                  <a:moveTo>
                    <a:pt x="120078" y="0"/>
                  </a:moveTo>
                  <a:lnTo>
                    <a:pt x="78752" y="0"/>
                  </a:lnTo>
                  <a:lnTo>
                    <a:pt x="78752" y="90957"/>
                  </a:lnTo>
                  <a:lnTo>
                    <a:pt x="78333" y="93903"/>
                  </a:lnTo>
                  <a:lnTo>
                    <a:pt x="63055" y="111036"/>
                  </a:lnTo>
                  <a:lnTo>
                    <a:pt x="115469" y="111036"/>
                  </a:lnTo>
                  <a:lnTo>
                    <a:pt x="118910" y="100584"/>
                  </a:lnTo>
                  <a:lnTo>
                    <a:pt x="119969" y="93903"/>
                  </a:lnTo>
                  <a:lnTo>
                    <a:pt x="1200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54448" y="3050400"/>
              <a:ext cx="117475" cy="143510"/>
            </a:xfrm>
            <a:custGeom>
              <a:avLst/>
              <a:gdLst/>
              <a:ahLst/>
              <a:cxnLst/>
              <a:rect l="l" t="t" r="r" b="b"/>
              <a:pathLst>
                <a:path w="117475" h="143510">
                  <a:moveTo>
                    <a:pt x="74980" y="0"/>
                  </a:moveTo>
                  <a:lnTo>
                    <a:pt x="0" y="0"/>
                  </a:lnTo>
                  <a:lnTo>
                    <a:pt x="0" y="143116"/>
                  </a:lnTo>
                  <a:lnTo>
                    <a:pt x="40906" y="143116"/>
                  </a:lnTo>
                  <a:lnTo>
                    <a:pt x="40906" y="90678"/>
                  </a:lnTo>
                  <a:lnTo>
                    <a:pt x="94243" y="90678"/>
                  </a:lnTo>
                  <a:lnTo>
                    <a:pt x="91300" y="83896"/>
                  </a:lnTo>
                  <a:lnTo>
                    <a:pt x="97600" y="80561"/>
                  </a:lnTo>
                  <a:lnTo>
                    <a:pt x="102955" y="76728"/>
                  </a:lnTo>
                  <a:lnTo>
                    <a:pt x="107363" y="72392"/>
                  </a:lnTo>
                  <a:lnTo>
                    <a:pt x="110820" y="67551"/>
                  </a:lnTo>
                  <a:lnTo>
                    <a:pt x="114807" y="60756"/>
                  </a:lnTo>
                  <a:lnTo>
                    <a:pt x="115320" y="58813"/>
                  </a:lnTo>
                  <a:lnTo>
                    <a:pt x="40906" y="58813"/>
                  </a:lnTo>
                  <a:lnTo>
                    <a:pt x="40906" y="32283"/>
                  </a:lnTo>
                  <a:lnTo>
                    <a:pt x="115750" y="32283"/>
                  </a:lnTo>
                  <a:lnTo>
                    <a:pt x="115658" y="31775"/>
                  </a:lnTo>
                  <a:lnTo>
                    <a:pt x="81800" y="1028"/>
                  </a:lnTo>
                  <a:lnTo>
                    <a:pt x="74980" y="0"/>
                  </a:lnTo>
                  <a:close/>
                </a:path>
                <a:path w="117475" h="143510">
                  <a:moveTo>
                    <a:pt x="94243" y="90678"/>
                  </a:moveTo>
                  <a:lnTo>
                    <a:pt x="53251" y="90678"/>
                  </a:lnTo>
                  <a:lnTo>
                    <a:pt x="74015" y="143116"/>
                  </a:lnTo>
                  <a:lnTo>
                    <a:pt x="117005" y="143116"/>
                  </a:lnTo>
                  <a:lnTo>
                    <a:pt x="94243" y="90678"/>
                  </a:lnTo>
                  <a:close/>
                </a:path>
                <a:path w="117475" h="143510">
                  <a:moveTo>
                    <a:pt x="115750" y="32283"/>
                  </a:moveTo>
                  <a:lnTo>
                    <a:pt x="63931" y="32283"/>
                  </a:lnTo>
                  <a:lnTo>
                    <a:pt x="67436" y="33312"/>
                  </a:lnTo>
                  <a:lnTo>
                    <a:pt x="74015" y="37426"/>
                  </a:lnTo>
                  <a:lnTo>
                    <a:pt x="75653" y="40855"/>
                  </a:lnTo>
                  <a:lnTo>
                    <a:pt x="75653" y="48120"/>
                  </a:lnTo>
                  <a:lnTo>
                    <a:pt x="62979" y="58813"/>
                  </a:lnTo>
                  <a:lnTo>
                    <a:pt x="115320" y="58813"/>
                  </a:lnTo>
                  <a:lnTo>
                    <a:pt x="116688" y="53632"/>
                  </a:lnTo>
                  <a:lnTo>
                    <a:pt x="116677" y="37426"/>
                  </a:lnTo>
                  <a:lnTo>
                    <a:pt x="115750" y="32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41875" y="3083725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5">
                  <a:moveTo>
                    <a:pt x="0" y="0"/>
                  </a:moveTo>
                  <a:lnTo>
                    <a:pt x="0" y="109804"/>
                  </a:lnTo>
                </a:path>
              </a:pathLst>
            </a:custGeom>
            <a:ln w="413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82756" y="3067069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5">
                  <a:moveTo>
                    <a:pt x="0" y="0"/>
                  </a:moveTo>
                  <a:lnTo>
                    <a:pt x="118237" y="0"/>
                  </a:lnTo>
                </a:path>
              </a:pathLst>
            </a:custGeom>
            <a:ln w="333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95838" y="3050413"/>
              <a:ext cx="145415" cy="143510"/>
            </a:xfrm>
            <a:custGeom>
              <a:avLst/>
              <a:gdLst/>
              <a:ahLst/>
              <a:cxnLst/>
              <a:rect l="l" t="t" r="r" b="b"/>
              <a:pathLst>
                <a:path w="145414" h="143510">
                  <a:moveTo>
                    <a:pt x="94183" y="0"/>
                  </a:moveTo>
                  <a:lnTo>
                    <a:pt x="51612" y="0"/>
                  </a:lnTo>
                  <a:lnTo>
                    <a:pt x="0" y="143116"/>
                  </a:lnTo>
                  <a:lnTo>
                    <a:pt x="43395" y="143116"/>
                  </a:lnTo>
                  <a:lnTo>
                    <a:pt x="50800" y="118237"/>
                  </a:lnTo>
                  <a:lnTo>
                    <a:pt x="136141" y="118237"/>
                  </a:lnTo>
                  <a:lnTo>
                    <a:pt x="124757" y="86156"/>
                  </a:lnTo>
                  <a:lnTo>
                    <a:pt x="61074" y="86156"/>
                  </a:lnTo>
                  <a:lnTo>
                    <a:pt x="64973" y="71767"/>
                  </a:lnTo>
                  <a:lnTo>
                    <a:pt x="71767" y="46062"/>
                  </a:lnTo>
                  <a:lnTo>
                    <a:pt x="110529" y="46062"/>
                  </a:lnTo>
                  <a:lnTo>
                    <a:pt x="94183" y="0"/>
                  </a:lnTo>
                  <a:close/>
                </a:path>
                <a:path w="145414" h="143510">
                  <a:moveTo>
                    <a:pt x="136141" y="118237"/>
                  </a:moveTo>
                  <a:lnTo>
                    <a:pt x="93967" y="118237"/>
                  </a:lnTo>
                  <a:lnTo>
                    <a:pt x="101790" y="143116"/>
                  </a:lnTo>
                  <a:lnTo>
                    <a:pt x="144970" y="143116"/>
                  </a:lnTo>
                  <a:lnTo>
                    <a:pt x="136141" y="118237"/>
                  </a:lnTo>
                  <a:close/>
                </a:path>
                <a:path w="145414" h="143510">
                  <a:moveTo>
                    <a:pt x="110529" y="46062"/>
                  </a:moveTo>
                  <a:lnTo>
                    <a:pt x="72999" y="46062"/>
                  </a:lnTo>
                  <a:lnTo>
                    <a:pt x="79375" y="70739"/>
                  </a:lnTo>
                  <a:lnTo>
                    <a:pt x="83693" y="86156"/>
                  </a:lnTo>
                  <a:lnTo>
                    <a:pt x="124757" y="86156"/>
                  </a:lnTo>
                  <a:lnTo>
                    <a:pt x="110529" y="460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55210" y="3050400"/>
              <a:ext cx="117475" cy="143510"/>
            </a:xfrm>
            <a:custGeom>
              <a:avLst/>
              <a:gdLst/>
              <a:ahLst/>
              <a:cxnLst/>
              <a:rect l="l" t="t" r="r" b="b"/>
              <a:pathLst>
                <a:path w="117475" h="143510">
                  <a:moveTo>
                    <a:pt x="74980" y="0"/>
                  </a:moveTo>
                  <a:lnTo>
                    <a:pt x="0" y="0"/>
                  </a:lnTo>
                  <a:lnTo>
                    <a:pt x="0" y="143116"/>
                  </a:lnTo>
                  <a:lnTo>
                    <a:pt x="40906" y="143116"/>
                  </a:lnTo>
                  <a:lnTo>
                    <a:pt x="40906" y="90678"/>
                  </a:lnTo>
                  <a:lnTo>
                    <a:pt x="94243" y="90678"/>
                  </a:lnTo>
                  <a:lnTo>
                    <a:pt x="91300" y="83896"/>
                  </a:lnTo>
                  <a:lnTo>
                    <a:pt x="97600" y="80561"/>
                  </a:lnTo>
                  <a:lnTo>
                    <a:pt x="102955" y="76728"/>
                  </a:lnTo>
                  <a:lnTo>
                    <a:pt x="107363" y="72392"/>
                  </a:lnTo>
                  <a:lnTo>
                    <a:pt x="110820" y="67551"/>
                  </a:lnTo>
                  <a:lnTo>
                    <a:pt x="114807" y="60756"/>
                  </a:lnTo>
                  <a:lnTo>
                    <a:pt x="115320" y="58813"/>
                  </a:lnTo>
                  <a:lnTo>
                    <a:pt x="40906" y="58813"/>
                  </a:lnTo>
                  <a:lnTo>
                    <a:pt x="40906" y="32283"/>
                  </a:lnTo>
                  <a:lnTo>
                    <a:pt x="115750" y="32283"/>
                  </a:lnTo>
                  <a:lnTo>
                    <a:pt x="115658" y="31775"/>
                  </a:lnTo>
                  <a:lnTo>
                    <a:pt x="81800" y="1028"/>
                  </a:lnTo>
                  <a:lnTo>
                    <a:pt x="74980" y="0"/>
                  </a:lnTo>
                  <a:close/>
                </a:path>
                <a:path w="117475" h="143510">
                  <a:moveTo>
                    <a:pt x="94243" y="90678"/>
                  </a:moveTo>
                  <a:lnTo>
                    <a:pt x="53251" y="90678"/>
                  </a:lnTo>
                  <a:lnTo>
                    <a:pt x="74015" y="143116"/>
                  </a:lnTo>
                  <a:lnTo>
                    <a:pt x="117005" y="143116"/>
                  </a:lnTo>
                  <a:lnTo>
                    <a:pt x="94243" y="90678"/>
                  </a:lnTo>
                  <a:close/>
                </a:path>
                <a:path w="117475" h="143510">
                  <a:moveTo>
                    <a:pt x="115750" y="32283"/>
                  </a:moveTo>
                  <a:lnTo>
                    <a:pt x="63944" y="32283"/>
                  </a:lnTo>
                  <a:lnTo>
                    <a:pt x="67436" y="33312"/>
                  </a:lnTo>
                  <a:lnTo>
                    <a:pt x="74015" y="37426"/>
                  </a:lnTo>
                  <a:lnTo>
                    <a:pt x="75653" y="40855"/>
                  </a:lnTo>
                  <a:lnTo>
                    <a:pt x="75653" y="48120"/>
                  </a:lnTo>
                  <a:lnTo>
                    <a:pt x="62979" y="58813"/>
                  </a:lnTo>
                  <a:lnTo>
                    <a:pt x="115320" y="58813"/>
                  </a:lnTo>
                  <a:lnTo>
                    <a:pt x="116688" y="53632"/>
                  </a:lnTo>
                  <a:lnTo>
                    <a:pt x="116677" y="37426"/>
                  </a:lnTo>
                  <a:lnTo>
                    <a:pt x="115750" y="32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15598" y="3050413"/>
              <a:ext cx="0" cy="143510"/>
            </a:xfrm>
            <a:custGeom>
              <a:avLst/>
              <a:gdLst/>
              <a:ahLst/>
              <a:cxnLst/>
              <a:rect l="l" t="t" r="r" b="b"/>
              <a:pathLst>
                <a:path h="143510">
                  <a:moveTo>
                    <a:pt x="0" y="0"/>
                  </a:moveTo>
                  <a:lnTo>
                    <a:pt x="0" y="143116"/>
                  </a:lnTo>
                </a:path>
              </a:pathLst>
            </a:custGeom>
            <a:ln w="41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63096" y="3050400"/>
              <a:ext cx="117475" cy="143510"/>
            </a:xfrm>
            <a:custGeom>
              <a:avLst/>
              <a:gdLst/>
              <a:ahLst/>
              <a:cxnLst/>
              <a:rect l="l" t="t" r="r" b="b"/>
              <a:pathLst>
                <a:path w="117475" h="143510">
                  <a:moveTo>
                    <a:pt x="74980" y="0"/>
                  </a:moveTo>
                  <a:lnTo>
                    <a:pt x="0" y="0"/>
                  </a:lnTo>
                  <a:lnTo>
                    <a:pt x="0" y="143116"/>
                  </a:lnTo>
                  <a:lnTo>
                    <a:pt x="40906" y="143116"/>
                  </a:lnTo>
                  <a:lnTo>
                    <a:pt x="40906" y="90678"/>
                  </a:lnTo>
                  <a:lnTo>
                    <a:pt x="94243" y="90678"/>
                  </a:lnTo>
                  <a:lnTo>
                    <a:pt x="91300" y="83896"/>
                  </a:lnTo>
                  <a:lnTo>
                    <a:pt x="97600" y="80561"/>
                  </a:lnTo>
                  <a:lnTo>
                    <a:pt x="102957" y="76728"/>
                  </a:lnTo>
                  <a:lnTo>
                    <a:pt x="107368" y="72392"/>
                  </a:lnTo>
                  <a:lnTo>
                    <a:pt x="110832" y="67551"/>
                  </a:lnTo>
                  <a:lnTo>
                    <a:pt x="114807" y="60756"/>
                  </a:lnTo>
                  <a:lnTo>
                    <a:pt x="115320" y="58813"/>
                  </a:lnTo>
                  <a:lnTo>
                    <a:pt x="40906" y="58813"/>
                  </a:lnTo>
                  <a:lnTo>
                    <a:pt x="40906" y="32283"/>
                  </a:lnTo>
                  <a:lnTo>
                    <a:pt x="115750" y="32283"/>
                  </a:lnTo>
                  <a:lnTo>
                    <a:pt x="115658" y="31775"/>
                  </a:lnTo>
                  <a:lnTo>
                    <a:pt x="81800" y="1028"/>
                  </a:lnTo>
                  <a:lnTo>
                    <a:pt x="74980" y="0"/>
                  </a:lnTo>
                  <a:close/>
                </a:path>
                <a:path w="117475" h="143510">
                  <a:moveTo>
                    <a:pt x="94243" y="90678"/>
                  </a:moveTo>
                  <a:lnTo>
                    <a:pt x="53251" y="90678"/>
                  </a:lnTo>
                  <a:lnTo>
                    <a:pt x="74015" y="143116"/>
                  </a:lnTo>
                  <a:lnTo>
                    <a:pt x="117005" y="143116"/>
                  </a:lnTo>
                  <a:lnTo>
                    <a:pt x="94243" y="90678"/>
                  </a:lnTo>
                  <a:close/>
                </a:path>
                <a:path w="117475" h="143510">
                  <a:moveTo>
                    <a:pt x="115750" y="32283"/>
                  </a:moveTo>
                  <a:lnTo>
                    <a:pt x="63944" y="32283"/>
                  </a:lnTo>
                  <a:lnTo>
                    <a:pt x="67436" y="33312"/>
                  </a:lnTo>
                  <a:lnTo>
                    <a:pt x="74015" y="37426"/>
                  </a:lnTo>
                  <a:lnTo>
                    <a:pt x="75666" y="40855"/>
                  </a:lnTo>
                  <a:lnTo>
                    <a:pt x="75666" y="48120"/>
                  </a:lnTo>
                  <a:lnTo>
                    <a:pt x="62979" y="58813"/>
                  </a:lnTo>
                  <a:lnTo>
                    <a:pt x="115320" y="58813"/>
                  </a:lnTo>
                  <a:lnTo>
                    <a:pt x="116688" y="53632"/>
                  </a:lnTo>
                  <a:lnTo>
                    <a:pt x="116677" y="37426"/>
                  </a:lnTo>
                  <a:lnTo>
                    <a:pt x="115750" y="32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70525" y="1068374"/>
            <a:ext cx="7202951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sz="160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İYİ </a:t>
            </a:r>
            <a:r>
              <a:rPr sz="1600" b="1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YAPILMIŞ HAZIRLIKLAR </a:t>
            </a:r>
            <a:r>
              <a:rPr sz="1600" b="1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KAYIPLARI </a:t>
            </a:r>
            <a:r>
              <a:rPr sz="16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AZALTIR</a:t>
            </a:r>
            <a:r>
              <a:rPr sz="1600" b="1" spc="-27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 </a:t>
            </a:r>
            <a:r>
              <a:rPr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VE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PF DinText Pro" panose="02000506020000020004" pitchFamily="2" charset="0"/>
              <a:cs typeface="Trebuchet MS"/>
            </a:endParaRPr>
          </a:p>
          <a:p>
            <a:pPr algn="ctr">
              <a:lnSpc>
                <a:spcPts val="1700"/>
              </a:lnSpc>
            </a:pPr>
            <a:r>
              <a:rPr sz="1600" b="1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AFET </a:t>
            </a:r>
            <a:r>
              <a:rPr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VE </a:t>
            </a:r>
            <a:r>
              <a:rPr sz="1600" b="1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ACİL </a:t>
            </a:r>
            <a:r>
              <a:rPr sz="1600" b="1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DURUMLARDA İYİLEŞTİRME </a:t>
            </a:r>
            <a:r>
              <a:rPr sz="1600" b="1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ÇALIŞMALARINI</a:t>
            </a:r>
            <a:r>
              <a:rPr sz="1600" b="1" spc="-15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 </a:t>
            </a:r>
            <a:r>
              <a:rPr sz="1600" b="1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HIZLANDIRIR.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PF DinText Pro" panose="02000506020000020004" pitchFamily="2" charset="0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10600" y="341541"/>
            <a:ext cx="1238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PF DinText Pro" panose="02000506020000020004" pitchFamily="2" charset="0"/>
                <a:cs typeface="Calibri"/>
              </a:rPr>
              <a:t>4</a:t>
            </a:r>
            <a:endParaRPr sz="1600" dirty="0">
              <a:latin typeface="PF DinText Pro" panose="02000506020000020004" pitchFamily="2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2732303" y="320052"/>
            <a:ext cx="36793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5" dirty="0">
                <a:latin typeface="PF DinText Pro" panose="02000506020000020004" pitchFamily="2" charset="0"/>
              </a:rPr>
              <a:t>İKAZ </a:t>
            </a:r>
            <a:r>
              <a:rPr spc="65" dirty="0">
                <a:latin typeface="PF DinText Pro" panose="02000506020000020004" pitchFamily="2" charset="0"/>
              </a:rPr>
              <a:t>ALARM </a:t>
            </a:r>
            <a:r>
              <a:rPr dirty="0">
                <a:latin typeface="PF DinText Pro" panose="02000506020000020004" pitchFamily="2" charset="0"/>
              </a:rPr>
              <a:t>VE</a:t>
            </a:r>
            <a:r>
              <a:rPr spc="-315" dirty="0">
                <a:latin typeface="PF DinText Pro" panose="02000506020000020004" pitchFamily="2" charset="0"/>
              </a:rPr>
              <a:t> </a:t>
            </a:r>
            <a:r>
              <a:rPr spc="45" dirty="0">
                <a:latin typeface="PF DinText Pro" panose="02000506020000020004" pitchFamily="2" charset="0"/>
              </a:rPr>
              <a:t>İŞARETLERİ</a:t>
            </a:r>
          </a:p>
        </p:txBody>
      </p:sp>
      <p:grpSp>
        <p:nvGrpSpPr>
          <p:cNvPr id="39" name="Grup 38"/>
          <p:cNvGrpSpPr/>
          <p:nvPr/>
        </p:nvGrpSpPr>
        <p:grpSpPr>
          <a:xfrm>
            <a:off x="5997587" y="1951482"/>
            <a:ext cx="2676767" cy="1408175"/>
            <a:chOff x="5997587" y="1951482"/>
            <a:chExt cx="2676767" cy="1408175"/>
          </a:xfrm>
        </p:grpSpPr>
        <p:sp>
          <p:nvSpPr>
            <p:cNvPr id="9" name="object 9"/>
            <p:cNvSpPr/>
            <p:nvPr/>
          </p:nvSpPr>
          <p:spPr>
            <a:xfrm>
              <a:off x="5997587" y="2376843"/>
              <a:ext cx="2663393" cy="9828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03544" y="1951482"/>
              <a:ext cx="2670810" cy="335915"/>
            </a:xfrm>
            <a:custGeom>
              <a:avLst/>
              <a:gdLst/>
              <a:ahLst/>
              <a:cxnLst/>
              <a:rect l="l" t="t" r="r" b="b"/>
              <a:pathLst>
                <a:path w="2670809" h="335914">
                  <a:moveTo>
                    <a:pt x="58775" y="69837"/>
                  </a:moveTo>
                  <a:lnTo>
                    <a:pt x="0" y="69837"/>
                  </a:lnTo>
                  <a:lnTo>
                    <a:pt x="0" y="335457"/>
                  </a:lnTo>
                  <a:lnTo>
                    <a:pt x="58775" y="335457"/>
                  </a:lnTo>
                  <a:lnTo>
                    <a:pt x="58775" y="69837"/>
                  </a:lnTo>
                  <a:close/>
                </a:path>
                <a:path w="2670809" h="335914">
                  <a:moveTo>
                    <a:pt x="56870" y="0"/>
                  </a:moveTo>
                  <a:lnTo>
                    <a:pt x="393" y="0"/>
                  </a:lnTo>
                  <a:lnTo>
                    <a:pt x="393" y="49606"/>
                  </a:lnTo>
                  <a:lnTo>
                    <a:pt x="56870" y="49606"/>
                  </a:lnTo>
                  <a:lnTo>
                    <a:pt x="56870" y="0"/>
                  </a:lnTo>
                  <a:close/>
                </a:path>
                <a:path w="2670809" h="335914">
                  <a:moveTo>
                    <a:pt x="169837" y="69837"/>
                  </a:moveTo>
                  <a:lnTo>
                    <a:pt x="111061" y="69837"/>
                  </a:lnTo>
                  <a:lnTo>
                    <a:pt x="111061" y="335457"/>
                  </a:lnTo>
                  <a:lnTo>
                    <a:pt x="169837" y="335457"/>
                  </a:lnTo>
                  <a:lnTo>
                    <a:pt x="169837" y="261429"/>
                  </a:lnTo>
                  <a:lnTo>
                    <a:pt x="204558" y="222491"/>
                  </a:lnTo>
                  <a:lnTo>
                    <a:pt x="272305" y="222491"/>
                  </a:lnTo>
                  <a:lnTo>
                    <a:pt x="248520" y="184327"/>
                  </a:lnTo>
                  <a:lnTo>
                    <a:pt x="170599" y="184327"/>
                  </a:lnTo>
                  <a:lnTo>
                    <a:pt x="169837" y="183565"/>
                  </a:lnTo>
                  <a:lnTo>
                    <a:pt x="169837" y="69837"/>
                  </a:lnTo>
                  <a:close/>
                </a:path>
                <a:path w="2670809" h="335914">
                  <a:moveTo>
                    <a:pt x="272305" y="222491"/>
                  </a:moveTo>
                  <a:lnTo>
                    <a:pt x="204558" y="222491"/>
                  </a:lnTo>
                  <a:lnTo>
                    <a:pt x="273253" y="335457"/>
                  </a:lnTo>
                  <a:lnTo>
                    <a:pt x="334314" y="335457"/>
                  </a:lnTo>
                  <a:lnTo>
                    <a:pt x="337535" y="327155"/>
                  </a:lnTo>
                  <a:lnTo>
                    <a:pt x="272305" y="222491"/>
                  </a:lnTo>
                  <a:close/>
                </a:path>
                <a:path w="2670809" h="335914">
                  <a:moveTo>
                    <a:pt x="337535" y="327155"/>
                  </a:moveTo>
                  <a:lnTo>
                    <a:pt x="334314" y="335457"/>
                  </a:lnTo>
                  <a:lnTo>
                    <a:pt x="342709" y="335457"/>
                  </a:lnTo>
                  <a:lnTo>
                    <a:pt x="337535" y="327155"/>
                  </a:lnTo>
                  <a:close/>
                </a:path>
                <a:path w="2670809" h="335914">
                  <a:moveTo>
                    <a:pt x="483539" y="69837"/>
                  </a:moveTo>
                  <a:lnTo>
                    <a:pt x="437362" y="69837"/>
                  </a:lnTo>
                  <a:lnTo>
                    <a:pt x="337535" y="327155"/>
                  </a:lnTo>
                  <a:lnTo>
                    <a:pt x="342709" y="335457"/>
                  </a:lnTo>
                  <a:lnTo>
                    <a:pt x="396138" y="335457"/>
                  </a:lnTo>
                  <a:lnTo>
                    <a:pt x="415988" y="281266"/>
                  </a:lnTo>
                  <a:lnTo>
                    <a:pt x="565554" y="281266"/>
                  </a:lnTo>
                  <a:lnTo>
                    <a:pt x="546311" y="231660"/>
                  </a:lnTo>
                  <a:lnTo>
                    <a:pt x="434301" y="231660"/>
                  </a:lnTo>
                  <a:lnTo>
                    <a:pt x="444233" y="200367"/>
                  </a:lnTo>
                  <a:lnTo>
                    <a:pt x="459498" y="148463"/>
                  </a:lnTo>
                  <a:lnTo>
                    <a:pt x="514038" y="148463"/>
                  </a:lnTo>
                  <a:lnTo>
                    <a:pt x="483539" y="69837"/>
                  </a:lnTo>
                  <a:close/>
                </a:path>
                <a:path w="2670809" h="335914">
                  <a:moveTo>
                    <a:pt x="565554" y="281266"/>
                  </a:moveTo>
                  <a:lnTo>
                    <a:pt x="504913" y="281266"/>
                  </a:lnTo>
                  <a:lnTo>
                    <a:pt x="524751" y="335457"/>
                  </a:lnTo>
                  <a:lnTo>
                    <a:pt x="586574" y="335457"/>
                  </a:lnTo>
                  <a:lnTo>
                    <a:pt x="565554" y="281266"/>
                  </a:lnTo>
                  <a:close/>
                </a:path>
                <a:path w="2670809" h="335914">
                  <a:moveTo>
                    <a:pt x="514038" y="148463"/>
                  </a:moveTo>
                  <a:lnTo>
                    <a:pt x="461022" y="148463"/>
                  </a:lnTo>
                  <a:lnTo>
                    <a:pt x="476669" y="201129"/>
                  </a:lnTo>
                  <a:lnTo>
                    <a:pt x="486587" y="231660"/>
                  </a:lnTo>
                  <a:lnTo>
                    <a:pt x="546311" y="231660"/>
                  </a:lnTo>
                  <a:lnTo>
                    <a:pt x="514038" y="148463"/>
                  </a:lnTo>
                  <a:close/>
                </a:path>
                <a:path w="2670809" h="335914">
                  <a:moveTo>
                    <a:pt x="337375" y="69837"/>
                  </a:moveTo>
                  <a:lnTo>
                    <a:pt x="266382" y="69837"/>
                  </a:lnTo>
                  <a:lnTo>
                    <a:pt x="211048" y="135102"/>
                  </a:lnTo>
                  <a:lnTo>
                    <a:pt x="170599" y="184327"/>
                  </a:lnTo>
                  <a:lnTo>
                    <a:pt x="248520" y="184327"/>
                  </a:lnTo>
                  <a:lnTo>
                    <a:pt x="244246" y="177469"/>
                  </a:lnTo>
                  <a:lnTo>
                    <a:pt x="337375" y="69837"/>
                  </a:lnTo>
                  <a:close/>
                </a:path>
                <a:path w="2670809" h="335914">
                  <a:moveTo>
                    <a:pt x="785406" y="69837"/>
                  </a:moveTo>
                  <a:lnTo>
                    <a:pt x="602602" y="69837"/>
                  </a:lnTo>
                  <a:lnTo>
                    <a:pt x="602602" y="122123"/>
                  </a:lnTo>
                  <a:lnTo>
                    <a:pt x="714425" y="122123"/>
                  </a:lnTo>
                  <a:lnTo>
                    <a:pt x="597636" y="285470"/>
                  </a:lnTo>
                  <a:lnTo>
                    <a:pt x="597636" y="335457"/>
                  </a:lnTo>
                  <a:lnTo>
                    <a:pt x="785406" y="335457"/>
                  </a:lnTo>
                  <a:lnTo>
                    <a:pt x="785406" y="281647"/>
                  </a:lnTo>
                  <a:lnTo>
                    <a:pt x="669010" y="281647"/>
                  </a:lnTo>
                  <a:lnTo>
                    <a:pt x="785406" y="118313"/>
                  </a:lnTo>
                  <a:lnTo>
                    <a:pt x="785406" y="69837"/>
                  </a:lnTo>
                  <a:close/>
                </a:path>
                <a:path w="2670809" h="335914">
                  <a:moveTo>
                    <a:pt x="933856" y="69837"/>
                  </a:moveTo>
                  <a:lnTo>
                    <a:pt x="906386" y="69837"/>
                  </a:lnTo>
                  <a:lnTo>
                    <a:pt x="994155" y="335457"/>
                  </a:lnTo>
                  <a:lnTo>
                    <a:pt x="1015911" y="335457"/>
                  </a:lnTo>
                  <a:lnTo>
                    <a:pt x="1029906" y="293103"/>
                  </a:lnTo>
                  <a:lnTo>
                    <a:pt x="1004836" y="293103"/>
                  </a:lnTo>
                  <a:lnTo>
                    <a:pt x="976223" y="202272"/>
                  </a:lnTo>
                  <a:lnTo>
                    <a:pt x="974940" y="198704"/>
                  </a:lnTo>
                  <a:lnTo>
                    <a:pt x="973226" y="193433"/>
                  </a:lnTo>
                  <a:lnTo>
                    <a:pt x="968908" y="179438"/>
                  </a:lnTo>
                  <a:lnTo>
                    <a:pt x="966419" y="171678"/>
                  </a:lnTo>
                  <a:lnTo>
                    <a:pt x="961498" y="156668"/>
                  </a:lnTo>
                  <a:lnTo>
                    <a:pt x="957111" y="143115"/>
                  </a:lnTo>
                  <a:lnTo>
                    <a:pt x="950409" y="122129"/>
                  </a:lnTo>
                  <a:lnTo>
                    <a:pt x="943584" y="100444"/>
                  </a:lnTo>
                  <a:lnTo>
                    <a:pt x="941108" y="92684"/>
                  </a:lnTo>
                  <a:lnTo>
                    <a:pt x="936523" y="78689"/>
                  </a:lnTo>
                  <a:lnTo>
                    <a:pt x="934872" y="73406"/>
                  </a:lnTo>
                  <a:lnTo>
                    <a:pt x="933856" y="69837"/>
                  </a:lnTo>
                  <a:close/>
                </a:path>
                <a:path w="2670809" h="335914">
                  <a:moveTo>
                    <a:pt x="1103680" y="69837"/>
                  </a:moveTo>
                  <a:lnTo>
                    <a:pt x="1075829" y="69837"/>
                  </a:lnTo>
                  <a:lnTo>
                    <a:pt x="1034109" y="202272"/>
                  </a:lnTo>
                  <a:lnTo>
                    <a:pt x="1030769" y="213317"/>
                  </a:lnTo>
                  <a:lnTo>
                    <a:pt x="1027263" y="224694"/>
                  </a:lnTo>
                  <a:lnTo>
                    <a:pt x="1023707" y="236024"/>
                  </a:lnTo>
                  <a:lnTo>
                    <a:pt x="1020102" y="247307"/>
                  </a:lnTo>
                  <a:lnTo>
                    <a:pt x="1016528" y="258589"/>
                  </a:lnTo>
                  <a:lnTo>
                    <a:pt x="1013047" y="269919"/>
                  </a:lnTo>
                  <a:lnTo>
                    <a:pt x="1009661" y="281297"/>
                  </a:lnTo>
                  <a:lnTo>
                    <a:pt x="1006373" y="292722"/>
                  </a:lnTo>
                  <a:lnTo>
                    <a:pt x="1004836" y="293103"/>
                  </a:lnTo>
                  <a:lnTo>
                    <a:pt x="1029906" y="293103"/>
                  </a:lnTo>
                  <a:lnTo>
                    <a:pt x="1103680" y="69837"/>
                  </a:lnTo>
                  <a:close/>
                </a:path>
                <a:path w="2670809" h="335914">
                  <a:moveTo>
                    <a:pt x="1302130" y="69837"/>
                  </a:moveTo>
                  <a:lnTo>
                    <a:pt x="1137272" y="69837"/>
                  </a:lnTo>
                  <a:lnTo>
                    <a:pt x="1137272" y="335457"/>
                  </a:lnTo>
                  <a:lnTo>
                    <a:pt x="1302130" y="335457"/>
                  </a:lnTo>
                  <a:lnTo>
                    <a:pt x="1302130" y="311797"/>
                  </a:lnTo>
                  <a:lnTo>
                    <a:pt x="1163218" y="311797"/>
                  </a:lnTo>
                  <a:lnTo>
                    <a:pt x="1163218" y="212572"/>
                  </a:lnTo>
                  <a:lnTo>
                    <a:pt x="1281518" y="212572"/>
                  </a:lnTo>
                  <a:lnTo>
                    <a:pt x="1281518" y="189674"/>
                  </a:lnTo>
                  <a:lnTo>
                    <a:pt x="1163218" y="189674"/>
                  </a:lnTo>
                  <a:lnTo>
                    <a:pt x="1163218" y="93510"/>
                  </a:lnTo>
                  <a:lnTo>
                    <a:pt x="1302130" y="93510"/>
                  </a:lnTo>
                  <a:lnTo>
                    <a:pt x="1302130" y="69837"/>
                  </a:lnTo>
                  <a:close/>
                </a:path>
                <a:path w="2670809" h="335914">
                  <a:moveTo>
                    <a:pt x="1567751" y="69837"/>
                  </a:moveTo>
                  <a:lnTo>
                    <a:pt x="1521574" y="69837"/>
                  </a:lnTo>
                  <a:lnTo>
                    <a:pt x="1418526" y="335457"/>
                  </a:lnTo>
                  <a:lnTo>
                    <a:pt x="1480350" y="335457"/>
                  </a:lnTo>
                  <a:lnTo>
                    <a:pt x="1500200" y="281266"/>
                  </a:lnTo>
                  <a:lnTo>
                    <a:pt x="1649765" y="281266"/>
                  </a:lnTo>
                  <a:lnTo>
                    <a:pt x="1630523" y="231660"/>
                  </a:lnTo>
                  <a:lnTo>
                    <a:pt x="1518513" y="231660"/>
                  </a:lnTo>
                  <a:lnTo>
                    <a:pt x="1528445" y="200367"/>
                  </a:lnTo>
                  <a:lnTo>
                    <a:pt x="1543710" y="148463"/>
                  </a:lnTo>
                  <a:lnTo>
                    <a:pt x="1598250" y="148463"/>
                  </a:lnTo>
                  <a:lnTo>
                    <a:pt x="1567751" y="69837"/>
                  </a:lnTo>
                  <a:close/>
                </a:path>
                <a:path w="2670809" h="335914">
                  <a:moveTo>
                    <a:pt x="1649765" y="281266"/>
                  </a:moveTo>
                  <a:lnTo>
                    <a:pt x="1589125" y="281266"/>
                  </a:lnTo>
                  <a:lnTo>
                    <a:pt x="1608962" y="335457"/>
                  </a:lnTo>
                  <a:lnTo>
                    <a:pt x="1670786" y="335457"/>
                  </a:lnTo>
                  <a:lnTo>
                    <a:pt x="1649765" y="281266"/>
                  </a:lnTo>
                  <a:close/>
                </a:path>
                <a:path w="2670809" h="335914">
                  <a:moveTo>
                    <a:pt x="1598250" y="148463"/>
                  </a:moveTo>
                  <a:lnTo>
                    <a:pt x="1545234" y="148463"/>
                  </a:lnTo>
                  <a:lnTo>
                    <a:pt x="1560880" y="201129"/>
                  </a:lnTo>
                  <a:lnTo>
                    <a:pt x="1570799" y="231660"/>
                  </a:lnTo>
                  <a:lnTo>
                    <a:pt x="1630523" y="231660"/>
                  </a:lnTo>
                  <a:lnTo>
                    <a:pt x="1598250" y="148463"/>
                  </a:lnTo>
                  <a:close/>
                </a:path>
                <a:path w="2670809" h="335914">
                  <a:moveTo>
                    <a:pt x="1756651" y="69837"/>
                  </a:moveTo>
                  <a:lnTo>
                    <a:pt x="1697875" y="69837"/>
                  </a:lnTo>
                  <a:lnTo>
                    <a:pt x="1697875" y="335457"/>
                  </a:lnTo>
                  <a:lnTo>
                    <a:pt x="1885645" y="335457"/>
                  </a:lnTo>
                  <a:lnTo>
                    <a:pt x="1885645" y="282790"/>
                  </a:lnTo>
                  <a:lnTo>
                    <a:pt x="1756651" y="282790"/>
                  </a:lnTo>
                  <a:lnTo>
                    <a:pt x="1756651" y="69837"/>
                  </a:lnTo>
                  <a:close/>
                </a:path>
                <a:path w="2670809" h="335914">
                  <a:moveTo>
                    <a:pt x="2042871" y="69837"/>
                  </a:moveTo>
                  <a:lnTo>
                    <a:pt x="1996694" y="69837"/>
                  </a:lnTo>
                  <a:lnTo>
                    <a:pt x="1893658" y="335457"/>
                  </a:lnTo>
                  <a:lnTo>
                    <a:pt x="1955482" y="335457"/>
                  </a:lnTo>
                  <a:lnTo>
                    <a:pt x="1975319" y="281266"/>
                  </a:lnTo>
                  <a:lnTo>
                    <a:pt x="2124895" y="281266"/>
                  </a:lnTo>
                  <a:lnTo>
                    <a:pt x="2105650" y="231660"/>
                  </a:lnTo>
                  <a:lnTo>
                    <a:pt x="1993646" y="231660"/>
                  </a:lnTo>
                  <a:lnTo>
                    <a:pt x="2003564" y="200367"/>
                  </a:lnTo>
                  <a:lnTo>
                    <a:pt x="2018830" y="148463"/>
                  </a:lnTo>
                  <a:lnTo>
                    <a:pt x="2073374" y="148463"/>
                  </a:lnTo>
                  <a:lnTo>
                    <a:pt x="2042871" y="69837"/>
                  </a:lnTo>
                  <a:close/>
                </a:path>
                <a:path w="2670809" h="335914">
                  <a:moveTo>
                    <a:pt x="2124895" y="281266"/>
                  </a:moveTo>
                  <a:lnTo>
                    <a:pt x="2064245" y="281266"/>
                  </a:lnTo>
                  <a:lnTo>
                    <a:pt x="2084095" y="335457"/>
                  </a:lnTo>
                  <a:lnTo>
                    <a:pt x="2145919" y="335457"/>
                  </a:lnTo>
                  <a:lnTo>
                    <a:pt x="2124895" y="281266"/>
                  </a:lnTo>
                  <a:close/>
                </a:path>
                <a:path w="2670809" h="335914">
                  <a:moveTo>
                    <a:pt x="2073374" y="148463"/>
                  </a:moveTo>
                  <a:lnTo>
                    <a:pt x="2020354" y="148463"/>
                  </a:lnTo>
                  <a:lnTo>
                    <a:pt x="2036000" y="201129"/>
                  </a:lnTo>
                  <a:lnTo>
                    <a:pt x="2045931" y="231660"/>
                  </a:lnTo>
                  <a:lnTo>
                    <a:pt x="2105650" y="231660"/>
                  </a:lnTo>
                  <a:lnTo>
                    <a:pt x="2073374" y="148463"/>
                  </a:lnTo>
                  <a:close/>
                </a:path>
                <a:path w="2670809" h="335914">
                  <a:moveTo>
                    <a:pt x="2290546" y="69837"/>
                  </a:moveTo>
                  <a:lnTo>
                    <a:pt x="2173008" y="69837"/>
                  </a:lnTo>
                  <a:lnTo>
                    <a:pt x="2173008" y="335457"/>
                  </a:lnTo>
                  <a:lnTo>
                    <a:pt x="2231783" y="335457"/>
                  </a:lnTo>
                  <a:lnTo>
                    <a:pt x="2231783" y="232803"/>
                  </a:lnTo>
                  <a:lnTo>
                    <a:pt x="2332201" y="232803"/>
                  </a:lnTo>
                  <a:lnTo>
                    <a:pt x="2327567" y="222491"/>
                  </a:lnTo>
                  <a:lnTo>
                    <a:pt x="2338861" y="216784"/>
                  </a:lnTo>
                  <a:lnTo>
                    <a:pt x="2348701" y="209951"/>
                  </a:lnTo>
                  <a:lnTo>
                    <a:pt x="2357086" y="201997"/>
                  </a:lnTo>
                  <a:lnTo>
                    <a:pt x="2364016" y="192925"/>
                  </a:lnTo>
                  <a:lnTo>
                    <a:pt x="2369442" y="182988"/>
                  </a:lnTo>
                  <a:lnTo>
                    <a:pt x="2370492" y="180136"/>
                  </a:lnTo>
                  <a:lnTo>
                    <a:pt x="2231783" y="180136"/>
                  </a:lnTo>
                  <a:lnTo>
                    <a:pt x="2231783" y="122123"/>
                  </a:lnTo>
                  <a:lnTo>
                    <a:pt x="2372080" y="122123"/>
                  </a:lnTo>
                  <a:lnTo>
                    <a:pt x="2369553" y="115633"/>
                  </a:lnTo>
                  <a:lnTo>
                    <a:pt x="2344704" y="85887"/>
                  </a:lnTo>
                  <a:lnTo>
                    <a:pt x="2307580" y="71177"/>
                  </a:lnTo>
                  <a:lnTo>
                    <a:pt x="2299195" y="70172"/>
                  </a:lnTo>
                  <a:lnTo>
                    <a:pt x="2290546" y="69837"/>
                  </a:lnTo>
                  <a:close/>
                </a:path>
                <a:path w="2670809" h="335914">
                  <a:moveTo>
                    <a:pt x="2332201" y="232803"/>
                  </a:moveTo>
                  <a:lnTo>
                    <a:pt x="2269947" y="232803"/>
                  </a:lnTo>
                  <a:lnTo>
                    <a:pt x="2311920" y="335457"/>
                  </a:lnTo>
                  <a:lnTo>
                    <a:pt x="2378329" y="335457"/>
                  </a:lnTo>
                  <a:lnTo>
                    <a:pt x="2332201" y="232803"/>
                  </a:lnTo>
                  <a:close/>
                </a:path>
                <a:path w="2670809" h="335914">
                  <a:moveTo>
                    <a:pt x="2372080" y="122123"/>
                  </a:moveTo>
                  <a:lnTo>
                    <a:pt x="2292083" y="122123"/>
                  </a:lnTo>
                  <a:lnTo>
                    <a:pt x="2300097" y="124294"/>
                  </a:lnTo>
                  <a:lnTo>
                    <a:pt x="2312301" y="132943"/>
                  </a:lnTo>
                  <a:lnTo>
                    <a:pt x="2315362" y="140068"/>
                  </a:lnTo>
                  <a:lnTo>
                    <a:pt x="2315362" y="159905"/>
                  </a:lnTo>
                  <a:lnTo>
                    <a:pt x="2280246" y="180136"/>
                  </a:lnTo>
                  <a:lnTo>
                    <a:pt x="2370492" y="180136"/>
                  </a:lnTo>
                  <a:lnTo>
                    <a:pt x="2373320" y="172456"/>
                  </a:lnTo>
                  <a:lnTo>
                    <a:pt x="2375647" y="161328"/>
                  </a:lnTo>
                  <a:lnTo>
                    <a:pt x="2376424" y="149606"/>
                  </a:lnTo>
                  <a:lnTo>
                    <a:pt x="2375993" y="140325"/>
                  </a:lnTo>
                  <a:lnTo>
                    <a:pt x="2374703" y="131572"/>
                  </a:lnTo>
                  <a:lnTo>
                    <a:pt x="2372555" y="123342"/>
                  </a:lnTo>
                  <a:lnTo>
                    <a:pt x="2372080" y="122123"/>
                  </a:lnTo>
                  <a:close/>
                </a:path>
                <a:path w="2670809" h="335914">
                  <a:moveTo>
                    <a:pt x="2474963" y="69837"/>
                  </a:moveTo>
                  <a:lnTo>
                    <a:pt x="2421826" y="69837"/>
                  </a:lnTo>
                  <a:lnTo>
                    <a:pt x="2421826" y="335457"/>
                  </a:lnTo>
                  <a:lnTo>
                    <a:pt x="2480602" y="335457"/>
                  </a:lnTo>
                  <a:lnTo>
                    <a:pt x="2480602" y="209905"/>
                  </a:lnTo>
                  <a:lnTo>
                    <a:pt x="2481745" y="208762"/>
                  </a:lnTo>
                  <a:lnTo>
                    <a:pt x="2537550" y="208762"/>
                  </a:lnTo>
                  <a:lnTo>
                    <a:pt x="2510891" y="146939"/>
                  </a:lnTo>
                  <a:lnTo>
                    <a:pt x="2474963" y="69837"/>
                  </a:lnTo>
                  <a:close/>
                </a:path>
                <a:path w="2670809" h="335914">
                  <a:moveTo>
                    <a:pt x="2670657" y="208762"/>
                  </a:moveTo>
                  <a:lnTo>
                    <a:pt x="2610738" y="208762"/>
                  </a:lnTo>
                  <a:lnTo>
                    <a:pt x="2611881" y="209143"/>
                  </a:lnTo>
                  <a:lnTo>
                    <a:pt x="2611881" y="335457"/>
                  </a:lnTo>
                  <a:lnTo>
                    <a:pt x="2670657" y="335457"/>
                  </a:lnTo>
                  <a:lnTo>
                    <a:pt x="2670657" y="208762"/>
                  </a:lnTo>
                  <a:close/>
                </a:path>
                <a:path w="2670809" h="335914">
                  <a:moveTo>
                    <a:pt x="2537550" y="208762"/>
                  </a:moveTo>
                  <a:lnTo>
                    <a:pt x="2481745" y="208762"/>
                  </a:lnTo>
                  <a:lnTo>
                    <a:pt x="2505024" y="260654"/>
                  </a:lnTo>
                  <a:lnTo>
                    <a:pt x="2523731" y="299974"/>
                  </a:lnTo>
                  <a:lnTo>
                    <a:pt x="2568765" y="299974"/>
                  </a:lnTo>
                  <a:lnTo>
                    <a:pt x="2586697" y="262572"/>
                  </a:lnTo>
                  <a:lnTo>
                    <a:pt x="2602727" y="226695"/>
                  </a:lnTo>
                  <a:lnTo>
                    <a:pt x="2545283" y="226695"/>
                  </a:lnTo>
                  <a:lnTo>
                    <a:pt x="2537550" y="208762"/>
                  </a:lnTo>
                  <a:close/>
                </a:path>
                <a:path w="2670809" h="335914">
                  <a:moveTo>
                    <a:pt x="2670657" y="69837"/>
                  </a:moveTo>
                  <a:lnTo>
                    <a:pt x="2615234" y="69837"/>
                  </a:lnTo>
                  <a:lnTo>
                    <a:pt x="2580068" y="146939"/>
                  </a:lnTo>
                  <a:lnTo>
                    <a:pt x="2546819" y="226695"/>
                  </a:lnTo>
                  <a:lnTo>
                    <a:pt x="2602727" y="226695"/>
                  </a:lnTo>
                  <a:lnTo>
                    <a:pt x="2610738" y="208762"/>
                  </a:lnTo>
                  <a:lnTo>
                    <a:pt x="2670657" y="208762"/>
                  </a:lnTo>
                  <a:lnTo>
                    <a:pt x="2670657" y="69837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546676" y="3535133"/>
            <a:ext cx="4140200" cy="218008"/>
          </a:xfrm>
          <a:prstGeom prst="rect">
            <a:avLst/>
          </a:prstGeom>
          <a:solidFill>
            <a:srgbClr val="FFF200"/>
          </a:solidFill>
        </p:spPr>
        <p:txBody>
          <a:bodyPr vert="horz" wrap="square" lIns="0" tIns="4064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20"/>
              </a:spcBef>
            </a:pPr>
            <a:r>
              <a:rPr sz="1150" spc="-25" dirty="0">
                <a:solidFill>
                  <a:srgbClr val="414042"/>
                </a:solidFill>
                <a:latin typeface="PF DinText Pro" panose="02000506020000020004" pitchFamily="2" charset="0"/>
                <a:cs typeface="Calibri"/>
              </a:rPr>
              <a:t>Üç </a:t>
            </a:r>
            <a:r>
              <a:rPr sz="1150" dirty="0">
                <a:solidFill>
                  <a:srgbClr val="414042"/>
                </a:solidFill>
                <a:latin typeface="PF DinText Pro" panose="02000506020000020004" pitchFamily="2" charset="0"/>
                <a:cs typeface="Calibri"/>
              </a:rPr>
              <a:t>dakika </a:t>
            </a:r>
            <a:r>
              <a:rPr sz="1150" spc="-15" dirty="0">
                <a:solidFill>
                  <a:srgbClr val="414042"/>
                </a:solidFill>
                <a:latin typeface="PF DinText Pro" panose="02000506020000020004" pitchFamily="2" charset="0"/>
                <a:cs typeface="Calibri"/>
              </a:rPr>
              <a:t>düz </a:t>
            </a:r>
            <a:r>
              <a:rPr sz="1150" spc="-30" dirty="0">
                <a:solidFill>
                  <a:srgbClr val="414042"/>
                </a:solidFill>
                <a:latin typeface="PF DinText Pro" panose="02000506020000020004" pitchFamily="2" charset="0"/>
                <a:cs typeface="Calibri"/>
              </a:rPr>
              <a:t>ve </a:t>
            </a:r>
            <a:r>
              <a:rPr sz="1150" spc="-15" dirty="0">
                <a:solidFill>
                  <a:srgbClr val="414042"/>
                </a:solidFill>
                <a:latin typeface="PF DinText Pro" panose="02000506020000020004" pitchFamily="2" charset="0"/>
                <a:cs typeface="Calibri"/>
              </a:rPr>
              <a:t>devamlı </a:t>
            </a:r>
            <a:r>
              <a:rPr sz="1150" spc="-10" dirty="0">
                <a:solidFill>
                  <a:srgbClr val="414042"/>
                </a:solidFill>
                <a:latin typeface="PF DinText Pro" panose="02000506020000020004" pitchFamily="2" charset="0"/>
                <a:cs typeface="Calibri"/>
              </a:rPr>
              <a:t>siren</a:t>
            </a:r>
            <a:r>
              <a:rPr sz="1150" spc="30" dirty="0">
                <a:solidFill>
                  <a:srgbClr val="414042"/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150" spc="20" dirty="0">
                <a:solidFill>
                  <a:srgbClr val="414042"/>
                </a:solidFill>
                <a:latin typeface="PF DinText Pro" panose="02000506020000020004" pitchFamily="2" charset="0"/>
                <a:cs typeface="Calibri"/>
              </a:rPr>
              <a:t>sesi</a:t>
            </a:r>
            <a:endParaRPr sz="1150" dirty="0">
              <a:latin typeface="PF DinText Pro" panose="02000506020000020004" pitchFamily="2" charset="0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46676" y="3898328"/>
            <a:ext cx="4140200" cy="225062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4762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75"/>
              </a:spcBef>
            </a:pPr>
            <a:r>
              <a:rPr sz="1150" spc="-25" dirty="0">
                <a:solidFill>
                  <a:srgbClr val="414042"/>
                </a:solidFill>
                <a:latin typeface="PF DinText Pro" panose="02000506020000020004" pitchFamily="2" charset="0"/>
                <a:cs typeface="Calibri"/>
              </a:rPr>
              <a:t>Üç </a:t>
            </a:r>
            <a:r>
              <a:rPr sz="1150" dirty="0">
                <a:solidFill>
                  <a:srgbClr val="414042"/>
                </a:solidFill>
                <a:latin typeface="PF DinText Pro" panose="02000506020000020004" pitchFamily="2" charset="0"/>
                <a:cs typeface="Calibri"/>
              </a:rPr>
              <a:t>dakika </a:t>
            </a:r>
            <a:r>
              <a:rPr sz="1150" spc="-10" dirty="0">
                <a:solidFill>
                  <a:srgbClr val="414042"/>
                </a:solidFill>
                <a:latin typeface="PF DinText Pro" panose="02000506020000020004" pitchFamily="2" charset="0"/>
                <a:cs typeface="Calibri"/>
              </a:rPr>
              <a:t>dalgalı siren</a:t>
            </a:r>
            <a:r>
              <a:rPr sz="1150" spc="-25" dirty="0">
                <a:solidFill>
                  <a:srgbClr val="414042"/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150" spc="20" dirty="0">
                <a:solidFill>
                  <a:srgbClr val="414042"/>
                </a:solidFill>
                <a:latin typeface="PF DinText Pro" panose="02000506020000020004" pitchFamily="2" charset="0"/>
                <a:cs typeface="Calibri"/>
              </a:rPr>
              <a:t>sesi</a:t>
            </a:r>
            <a:endParaRPr sz="1150" dirty="0">
              <a:latin typeface="PF DinText Pro" panose="02000506020000020004" pitchFamily="2" charset="0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46676" y="4261218"/>
            <a:ext cx="4140200" cy="223138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4572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60"/>
              </a:spcBef>
            </a:pPr>
            <a:r>
              <a:rPr sz="1150" spc="-25" dirty="0">
                <a:solidFill>
                  <a:srgbClr val="FFFFFF"/>
                </a:solidFill>
                <a:latin typeface="PF DinText Pro" panose="02000506020000020004" pitchFamily="2" charset="0"/>
                <a:cs typeface="Calibri"/>
              </a:rPr>
              <a:t>Üç </a:t>
            </a:r>
            <a:r>
              <a:rPr sz="1150" spc="5" dirty="0">
                <a:solidFill>
                  <a:srgbClr val="FFFFFF"/>
                </a:solidFill>
                <a:latin typeface="PF DinText Pro" panose="02000506020000020004" pitchFamily="2" charset="0"/>
                <a:cs typeface="Calibri"/>
              </a:rPr>
              <a:t>Dakika </a:t>
            </a:r>
            <a:r>
              <a:rPr sz="1150" spc="30" dirty="0">
                <a:solidFill>
                  <a:srgbClr val="FFFFFF"/>
                </a:solidFill>
                <a:latin typeface="PF DinText Pro" panose="02000506020000020004" pitchFamily="2" charset="0"/>
                <a:cs typeface="Calibri"/>
              </a:rPr>
              <a:t>Kesik Kesik </a:t>
            </a:r>
            <a:r>
              <a:rPr sz="1150" spc="-5" dirty="0">
                <a:solidFill>
                  <a:srgbClr val="FFFFFF"/>
                </a:solidFill>
                <a:latin typeface="PF DinText Pro" panose="02000506020000020004" pitchFamily="2" charset="0"/>
                <a:cs typeface="Calibri"/>
              </a:rPr>
              <a:t>Siren</a:t>
            </a:r>
            <a:r>
              <a:rPr sz="1150" spc="-75" dirty="0">
                <a:solidFill>
                  <a:srgbClr val="FFFFFF"/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150" spc="25" dirty="0">
                <a:solidFill>
                  <a:srgbClr val="FFFFFF"/>
                </a:solidFill>
                <a:latin typeface="PF DinText Pro" panose="02000506020000020004" pitchFamily="2" charset="0"/>
                <a:cs typeface="Calibri"/>
              </a:rPr>
              <a:t>Sesi</a:t>
            </a:r>
            <a:endParaRPr sz="1150" dirty="0">
              <a:latin typeface="PF DinText Pro" panose="02000506020000020004" pitchFamily="2" charset="0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12441" y="341541"/>
            <a:ext cx="1238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PF DinText Pro" panose="02000506020000020004" pitchFamily="2" charset="0"/>
                <a:cs typeface="Calibri"/>
              </a:rPr>
              <a:t>5</a:t>
            </a:r>
            <a:endParaRPr sz="1600" dirty="0">
              <a:latin typeface="PF DinText Pro" panose="02000506020000020004" pitchFamily="2" charset="0"/>
              <a:cs typeface="Calibri"/>
            </a:endParaRPr>
          </a:p>
        </p:txBody>
      </p:sp>
      <p:pic>
        <p:nvPicPr>
          <p:cNvPr id="40" name="sa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V="1">
            <a:off x="6781801" y="3524541"/>
            <a:ext cx="228600" cy="228600"/>
          </a:xfrm>
          <a:prstGeom prst="rect">
            <a:avLst/>
          </a:prstGeom>
        </p:spPr>
      </p:pic>
      <p:pic>
        <p:nvPicPr>
          <p:cNvPr id="41" name="kirmiz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V="1">
            <a:off x="6781801" y="3893723"/>
            <a:ext cx="234272" cy="234272"/>
          </a:xfrm>
          <a:prstGeom prst="rect">
            <a:avLst/>
          </a:prstGeom>
        </p:spPr>
      </p:pic>
      <p:pic>
        <p:nvPicPr>
          <p:cNvPr id="42" name="siyah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V="1">
            <a:off x="6781801" y="4265414"/>
            <a:ext cx="228600" cy="228600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>
            <a:off x="444275" y="1233995"/>
            <a:ext cx="4006617" cy="3302000"/>
            <a:chOff x="444275" y="1233995"/>
            <a:chExt cx="4006617" cy="3302000"/>
          </a:xfrm>
        </p:grpSpPr>
        <p:grpSp>
          <p:nvGrpSpPr>
            <p:cNvPr id="5" name="Grup 4"/>
            <p:cNvGrpSpPr/>
            <p:nvPr/>
          </p:nvGrpSpPr>
          <p:grpSpPr>
            <a:xfrm>
              <a:off x="444275" y="1233995"/>
              <a:ext cx="4006617" cy="3302000"/>
              <a:chOff x="444275" y="1233995"/>
              <a:chExt cx="4006617" cy="3302000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1163789" y="1943569"/>
                <a:ext cx="2904490" cy="1865630"/>
              </a:xfrm>
              <a:custGeom>
                <a:avLst/>
                <a:gdLst/>
                <a:ahLst/>
                <a:cxnLst/>
                <a:rect l="l" t="t" r="r" b="b"/>
                <a:pathLst>
                  <a:path w="2904490" h="1865629">
                    <a:moveTo>
                      <a:pt x="933107" y="0"/>
                    </a:moveTo>
                    <a:lnTo>
                      <a:pt x="885088" y="1214"/>
                    </a:lnTo>
                    <a:lnTo>
                      <a:pt x="837700" y="4817"/>
                    </a:lnTo>
                    <a:lnTo>
                      <a:pt x="791001" y="10751"/>
                    </a:lnTo>
                    <a:lnTo>
                      <a:pt x="745049" y="18957"/>
                    </a:lnTo>
                    <a:lnTo>
                      <a:pt x="699904" y="29376"/>
                    </a:lnTo>
                    <a:lnTo>
                      <a:pt x="655624" y="41950"/>
                    </a:lnTo>
                    <a:lnTo>
                      <a:pt x="612268" y="56620"/>
                    </a:lnTo>
                    <a:lnTo>
                      <a:pt x="569894" y="73328"/>
                    </a:lnTo>
                    <a:lnTo>
                      <a:pt x="528561" y="92015"/>
                    </a:lnTo>
                    <a:lnTo>
                      <a:pt x="488327" y="112621"/>
                    </a:lnTo>
                    <a:lnTo>
                      <a:pt x="449251" y="135090"/>
                    </a:lnTo>
                    <a:lnTo>
                      <a:pt x="411392" y="159361"/>
                    </a:lnTo>
                    <a:lnTo>
                      <a:pt x="374808" y="185377"/>
                    </a:lnTo>
                    <a:lnTo>
                      <a:pt x="339559" y="213078"/>
                    </a:lnTo>
                    <a:lnTo>
                      <a:pt x="305702" y="242407"/>
                    </a:lnTo>
                    <a:lnTo>
                      <a:pt x="273296" y="273304"/>
                    </a:lnTo>
                    <a:lnTo>
                      <a:pt x="242399" y="305710"/>
                    </a:lnTo>
                    <a:lnTo>
                      <a:pt x="213072" y="339568"/>
                    </a:lnTo>
                    <a:lnTo>
                      <a:pt x="185371" y="374819"/>
                    </a:lnTo>
                    <a:lnTo>
                      <a:pt x="159356" y="411404"/>
                    </a:lnTo>
                    <a:lnTo>
                      <a:pt x="135086" y="449264"/>
                    </a:lnTo>
                    <a:lnTo>
                      <a:pt x="112618" y="488341"/>
                    </a:lnTo>
                    <a:lnTo>
                      <a:pt x="92012" y="528576"/>
                    </a:lnTo>
                    <a:lnTo>
                      <a:pt x="73326" y="569910"/>
                    </a:lnTo>
                    <a:lnTo>
                      <a:pt x="56619" y="612285"/>
                    </a:lnTo>
                    <a:lnTo>
                      <a:pt x="41949" y="655643"/>
                    </a:lnTo>
                    <a:lnTo>
                      <a:pt x="29375" y="699924"/>
                    </a:lnTo>
                    <a:lnTo>
                      <a:pt x="18956" y="745070"/>
                    </a:lnTo>
                    <a:lnTo>
                      <a:pt x="10751" y="791023"/>
                    </a:lnTo>
                    <a:lnTo>
                      <a:pt x="4817" y="837723"/>
                    </a:lnTo>
                    <a:lnTo>
                      <a:pt x="1214" y="885112"/>
                    </a:lnTo>
                    <a:lnTo>
                      <a:pt x="0" y="933132"/>
                    </a:lnTo>
                    <a:lnTo>
                      <a:pt x="1225" y="981368"/>
                    </a:lnTo>
                    <a:lnTo>
                      <a:pt x="4861" y="1028968"/>
                    </a:lnTo>
                    <a:lnTo>
                      <a:pt x="10848" y="1075872"/>
                    </a:lnTo>
                    <a:lnTo>
                      <a:pt x="19127" y="1122021"/>
                    </a:lnTo>
                    <a:lnTo>
                      <a:pt x="29639" y="1167355"/>
                    </a:lnTo>
                    <a:lnTo>
                      <a:pt x="42324" y="1211815"/>
                    </a:lnTo>
                    <a:lnTo>
                      <a:pt x="57122" y="1255342"/>
                    </a:lnTo>
                    <a:lnTo>
                      <a:pt x="73975" y="1297876"/>
                    </a:lnTo>
                    <a:lnTo>
                      <a:pt x="92822" y="1339357"/>
                    </a:lnTo>
                    <a:lnTo>
                      <a:pt x="113605" y="1379726"/>
                    </a:lnTo>
                    <a:lnTo>
                      <a:pt x="136263" y="1418924"/>
                    </a:lnTo>
                    <a:lnTo>
                      <a:pt x="160738" y="1456891"/>
                    </a:lnTo>
                    <a:lnTo>
                      <a:pt x="186970" y="1493568"/>
                    </a:lnTo>
                    <a:lnTo>
                      <a:pt x="214900" y="1528895"/>
                    </a:lnTo>
                    <a:lnTo>
                      <a:pt x="244468" y="1562813"/>
                    </a:lnTo>
                    <a:lnTo>
                      <a:pt x="275615" y="1595263"/>
                    </a:lnTo>
                    <a:lnTo>
                      <a:pt x="308281" y="1626184"/>
                    </a:lnTo>
                    <a:lnTo>
                      <a:pt x="342407" y="1655518"/>
                    </a:lnTo>
                    <a:lnTo>
                      <a:pt x="377933" y="1683205"/>
                    </a:lnTo>
                    <a:lnTo>
                      <a:pt x="414801" y="1709186"/>
                    </a:lnTo>
                    <a:lnTo>
                      <a:pt x="452950" y="1733401"/>
                    </a:lnTo>
                    <a:lnTo>
                      <a:pt x="492321" y="1755791"/>
                    </a:lnTo>
                    <a:lnTo>
                      <a:pt x="532856" y="1776295"/>
                    </a:lnTo>
                    <a:lnTo>
                      <a:pt x="574493" y="1794856"/>
                    </a:lnTo>
                    <a:lnTo>
                      <a:pt x="617174" y="1811413"/>
                    </a:lnTo>
                    <a:lnTo>
                      <a:pt x="660840" y="1825907"/>
                    </a:lnTo>
                    <a:lnTo>
                      <a:pt x="705431" y="1838279"/>
                    </a:lnTo>
                    <a:lnTo>
                      <a:pt x="750888" y="1848468"/>
                    </a:lnTo>
                    <a:lnTo>
                      <a:pt x="797151" y="1856416"/>
                    </a:lnTo>
                    <a:lnTo>
                      <a:pt x="844160" y="1862063"/>
                    </a:lnTo>
                    <a:lnTo>
                      <a:pt x="891857" y="1865350"/>
                    </a:lnTo>
                    <a:lnTo>
                      <a:pt x="891857" y="1587881"/>
                    </a:lnTo>
                    <a:lnTo>
                      <a:pt x="843410" y="1583328"/>
                    </a:lnTo>
                    <a:lnTo>
                      <a:pt x="796056" y="1575305"/>
                    </a:lnTo>
                    <a:lnTo>
                      <a:pt x="749925" y="1563943"/>
                    </a:lnTo>
                    <a:lnTo>
                      <a:pt x="705147" y="1549371"/>
                    </a:lnTo>
                    <a:lnTo>
                      <a:pt x="661852" y="1531720"/>
                    </a:lnTo>
                    <a:lnTo>
                      <a:pt x="620171" y="1511120"/>
                    </a:lnTo>
                    <a:lnTo>
                      <a:pt x="580235" y="1487702"/>
                    </a:lnTo>
                    <a:lnTo>
                      <a:pt x="542173" y="1461595"/>
                    </a:lnTo>
                    <a:lnTo>
                      <a:pt x="506116" y="1432931"/>
                    </a:lnTo>
                    <a:lnTo>
                      <a:pt x="472195" y="1401839"/>
                    </a:lnTo>
                    <a:lnTo>
                      <a:pt x="440539" y="1368450"/>
                    </a:lnTo>
                    <a:lnTo>
                      <a:pt x="411280" y="1332894"/>
                    </a:lnTo>
                    <a:lnTo>
                      <a:pt x="384546" y="1295301"/>
                    </a:lnTo>
                    <a:lnTo>
                      <a:pt x="360470" y="1255802"/>
                    </a:lnTo>
                    <a:lnTo>
                      <a:pt x="339181" y="1214527"/>
                    </a:lnTo>
                    <a:lnTo>
                      <a:pt x="320810" y="1171606"/>
                    </a:lnTo>
                    <a:lnTo>
                      <a:pt x="305486" y="1127170"/>
                    </a:lnTo>
                    <a:lnTo>
                      <a:pt x="293341" y="1081349"/>
                    </a:lnTo>
                    <a:lnTo>
                      <a:pt x="284504" y="1034273"/>
                    </a:lnTo>
                    <a:lnTo>
                      <a:pt x="279107" y="986073"/>
                    </a:lnTo>
                    <a:lnTo>
                      <a:pt x="277279" y="936879"/>
                    </a:lnTo>
                    <a:lnTo>
                      <a:pt x="279067" y="888211"/>
                    </a:lnTo>
                    <a:lnTo>
                      <a:pt x="284349" y="840516"/>
                    </a:lnTo>
                    <a:lnTo>
                      <a:pt x="292998" y="793918"/>
                    </a:lnTo>
                    <a:lnTo>
                      <a:pt x="304887" y="748543"/>
                    </a:lnTo>
                    <a:lnTo>
                      <a:pt x="319892" y="704519"/>
                    </a:lnTo>
                    <a:lnTo>
                      <a:pt x="337886" y="661970"/>
                    </a:lnTo>
                    <a:lnTo>
                      <a:pt x="358742" y="621023"/>
                    </a:lnTo>
                    <a:lnTo>
                      <a:pt x="382335" y="581804"/>
                    </a:lnTo>
                    <a:lnTo>
                      <a:pt x="408539" y="544439"/>
                    </a:lnTo>
                    <a:lnTo>
                      <a:pt x="437227" y="509055"/>
                    </a:lnTo>
                    <a:lnTo>
                      <a:pt x="468274" y="475776"/>
                    </a:lnTo>
                    <a:lnTo>
                      <a:pt x="501553" y="444730"/>
                    </a:lnTo>
                    <a:lnTo>
                      <a:pt x="536939" y="416043"/>
                    </a:lnTo>
                    <a:lnTo>
                      <a:pt x="574305" y="389839"/>
                    </a:lnTo>
                    <a:lnTo>
                      <a:pt x="613525" y="366247"/>
                    </a:lnTo>
                    <a:lnTo>
                      <a:pt x="654474" y="345391"/>
                    </a:lnTo>
                    <a:lnTo>
                      <a:pt x="697025" y="327397"/>
                    </a:lnTo>
                    <a:lnTo>
                      <a:pt x="741051" y="312393"/>
                    </a:lnTo>
                    <a:lnTo>
                      <a:pt x="786428" y="300503"/>
                    </a:lnTo>
                    <a:lnTo>
                      <a:pt x="833029" y="291855"/>
                    </a:lnTo>
                    <a:lnTo>
                      <a:pt x="880728" y="286573"/>
                    </a:lnTo>
                    <a:lnTo>
                      <a:pt x="929398" y="284784"/>
                    </a:lnTo>
                    <a:lnTo>
                      <a:pt x="1598147" y="284784"/>
                    </a:lnTo>
                    <a:lnTo>
                      <a:pt x="1586399" y="272775"/>
                    </a:lnTo>
                    <a:lnTo>
                      <a:pt x="1551584" y="240579"/>
                    </a:lnTo>
                    <a:lnTo>
                      <a:pt x="1515047" y="209991"/>
                    </a:lnTo>
                    <a:lnTo>
                      <a:pt x="1476898" y="181103"/>
                    </a:lnTo>
                    <a:lnTo>
                      <a:pt x="1437245" y="154005"/>
                    </a:lnTo>
                    <a:lnTo>
                      <a:pt x="1396198" y="128787"/>
                    </a:lnTo>
                    <a:lnTo>
                      <a:pt x="1353866" y="105541"/>
                    </a:lnTo>
                    <a:lnTo>
                      <a:pt x="1310359" y="84358"/>
                    </a:lnTo>
                    <a:lnTo>
                      <a:pt x="1265785" y="65326"/>
                    </a:lnTo>
                    <a:lnTo>
                      <a:pt x="1220255" y="48539"/>
                    </a:lnTo>
                    <a:lnTo>
                      <a:pt x="1173878" y="34085"/>
                    </a:lnTo>
                    <a:lnTo>
                      <a:pt x="1126762" y="22056"/>
                    </a:lnTo>
                    <a:lnTo>
                      <a:pt x="1079018" y="12542"/>
                    </a:lnTo>
                    <a:lnTo>
                      <a:pt x="1030754" y="5634"/>
                    </a:lnTo>
                    <a:lnTo>
                      <a:pt x="982081" y="1423"/>
                    </a:lnTo>
                    <a:lnTo>
                      <a:pt x="933107" y="0"/>
                    </a:lnTo>
                    <a:close/>
                  </a:path>
                  <a:path w="2904490" h="1865629">
                    <a:moveTo>
                      <a:pt x="1598147" y="284784"/>
                    </a:moveTo>
                    <a:lnTo>
                      <a:pt x="929398" y="284784"/>
                    </a:lnTo>
                    <a:lnTo>
                      <a:pt x="978007" y="286573"/>
                    </a:lnTo>
                    <a:lnTo>
                      <a:pt x="1025459" y="291813"/>
                    </a:lnTo>
                    <a:lnTo>
                      <a:pt x="1071918" y="300411"/>
                    </a:lnTo>
                    <a:lnTo>
                      <a:pt x="1117163" y="312232"/>
                    </a:lnTo>
                    <a:lnTo>
                      <a:pt x="1161068" y="327151"/>
                    </a:lnTo>
                    <a:lnTo>
                      <a:pt x="1203510" y="345042"/>
                    </a:lnTo>
                    <a:lnTo>
                      <a:pt x="1244362" y="365781"/>
                    </a:lnTo>
                    <a:lnTo>
                      <a:pt x="1283500" y="389243"/>
                    </a:lnTo>
                    <a:lnTo>
                      <a:pt x="1320799" y="415303"/>
                    </a:lnTo>
                    <a:lnTo>
                      <a:pt x="1356134" y="443836"/>
                    </a:lnTo>
                    <a:lnTo>
                      <a:pt x="1389380" y="474717"/>
                    </a:lnTo>
                    <a:lnTo>
                      <a:pt x="1420411" y="507820"/>
                    </a:lnTo>
                    <a:lnTo>
                      <a:pt x="1449103" y="543022"/>
                    </a:lnTo>
                    <a:lnTo>
                      <a:pt x="1475331" y="580196"/>
                    </a:lnTo>
                    <a:lnTo>
                      <a:pt x="1498969" y="619219"/>
                    </a:lnTo>
                    <a:lnTo>
                      <a:pt x="1519894" y="659965"/>
                    </a:lnTo>
                    <a:lnTo>
                      <a:pt x="1537979" y="702308"/>
                    </a:lnTo>
                    <a:lnTo>
                      <a:pt x="1553100" y="746125"/>
                    </a:lnTo>
                    <a:lnTo>
                      <a:pt x="1565131" y="791290"/>
                    </a:lnTo>
                    <a:lnTo>
                      <a:pt x="1573949" y="837679"/>
                    </a:lnTo>
                    <a:lnTo>
                      <a:pt x="1573949" y="899375"/>
                    </a:lnTo>
                    <a:lnTo>
                      <a:pt x="2904299" y="899375"/>
                    </a:lnTo>
                    <a:lnTo>
                      <a:pt x="2904299" y="663282"/>
                    </a:lnTo>
                    <a:lnTo>
                      <a:pt x="1815769" y="663282"/>
                    </a:lnTo>
                    <a:lnTo>
                      <a:pt x="1804190" y="619983"/>
                    </a:lnTo>
                    <a:lnTo>
                      <a:pt x="1789796" y="577387"/>
                    </a:lnTo>
                    <a:lnTo>
                      <a:pt x="1772695" y="535583"/>
                    </a:lnTo>
                    <a:lnTo>
                      <a:pt x="1752997" y="494663"/>
                    </a:lnTo>
                    <a:lnTo>
                      <a:pt x="1730812" y="454717"/>
                    </a:lnTo>
                    <a:lnTo>
                      <a:pt x="1706249" y="415836"/>
                    </a:lnTo>
                    <a:lnTo>
                      <a:pt x="1679416" y="378111"/>
                    </a:lnTo>
                    <a:lnTo>
                      <a:pt x="1650424" y="341632"/>
                    </a:lnTo>
                    <a:lnTo>
                      <a:pt x="1619382" y="306490"/>
                    </a:lnTo>
                    <a:lnTo>
                      <a:pt x="1598147" y="284784"/>
                    </a:lnTo>
                    <a:close/>
                  </a:path>
                </a:pathLst>
              </a:custGeom>
              <a:solidFill>
                <a:srgbClr val="FFF2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807777" y="1598790"/>
                <a:ext cx="3444240" cy="2592705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2592704">
                    <a:moveTo>
                      <a:pt x="1296619" y="0"/>
                    </a:moveTo>
                    <a:lnTo>
                      <a:pt x="1248006" y="894"/>
                    </a:lnTo>
                    <a:lnTo>
                      <a:pt x="1199846" y="3556"/>
                    </a:lnTo>
                    <a:lnTo>
                      <a:pt x="1152168" y="7954"/>
                    </a:lnTo>
                    <a:lnTo>
                      <a:pt x="1105005" y="14058"/>
                    </a:lnTo>
                    <a:lnTo>
                      <a:pt x="1058388" y="21835"/>
                    </a:lnTo>
                    <a:lnTo>
                      <a:pt x="1012348" y="31255"/>
                    </a:lnTo>
                    <a:lnTo>
                      <a:pt x="966916" y="42286"/>
                    </a:lnTo>
                    <a:lnTo>
                      <a:pt x="922124" y="54896"/>
                    </a:lnTo>
                    <a:lnTo>
                      <a:pt x="878003" y="69055"/>
                    </a:lnTo>
                    <a:lnTo>
                      <a:pt x="834585" y="84731"/>
                    </a:lnTo>
                    <a:lnTo>
                      <a:pt x="791900" y="101893"/>
                    </a:lnTo>
                    <a:lnTo>
                      <a:pt x="749981" y="120509"/>
                    </a:lnTo>
                    <a:lnTo>
                      <a:pt x="708857" y="140548"/>
                    </a:lnTo>
                    <a:lnTo>
                      <a:pt x="668562" y="161978"/>
                    </a:lnTo>
                    <a:lnTo>
                      <a:pt x="629126" y="184770"/>
                    </a:lnTo>
                    <a:lnTo>
                      <a:pt x="590579" y="208890"/>
                    </a:lnTo>
                    <a:lnTo>
                      <a:pt x="552955" y="234308"/>
                    </a:lnTo>
                    <a:lnTo>
                      <a:pt x="516206" y="261053"/>
                    </a:lnTo>
                    <a:lnTo>
                      <a:pt x="480597" y="288911"/>
                    </a:lnTo>
                    <a:lnTo>
                      <a:pt x="445926" y="318034"/>
                    </a:lnTo>
                    <a:lnTo>
                      <a:pt x="412302" y="348330"/>
                    </a:lnTo>
                    <a:lnTo>
                      <a:pt x="379756" y="379766"/>
                    </a:lnTo>
                    <a:lnTo>
                      <a:pt x="348321" y="412312"/>
                    </a:lnTo>
                    <a:lnTo>
                      <a:pt x="318026" y="445936"/>
                    </a:lnTo>
                    <a:lnTo>
                      <a:pt x="288903" y="480608"/>
                    </a:lnTo>
                    <a:lnTo>
                      <a:pt x="260984" y="516295"/>
                    </a:lnTo>
                    <a:lnTo>
                      <a:pt x="234301" y="552966"/>
                    </a:lnTo>
                    <a:lnTo>
                      <a:pt x="208883" y="590591"/>
                    </a:lnTo>
                    <a:lnTo>
                      <a:pt x="184764" y="629137"/>
                    </a:lnTo>
                    <a:lnTo>
                      <a:pt x="161973" y="668573"/>
                    </a:lnTo>
                    <a:lnTo>
                      <a:pt x="140543" y="708869"/>
                    </a:lnTo>
                    <a:lnTo>
                      <a:pt x="120505" y="749992"/>
                    </a:lnTo>
                    <a:lnTo>
                      <a:pt x="101889" y="791911"/>
                    </a:lnTo>
                    <a:lnTo>
                      <a:pt x="84728" y="834595"/>
                    </a:lnTo>
                    <a:lnTo>
                      <a:pt x="69052" y="878013"/>
                    </a:lnTo>
                    <a:lnTo>
                      <a:pt x="54894" y="922134"/>
                    </a:lnTo>
                    <a:lnTo>
                      <a:pt x="42284" y="966925"/>
                    </a:lnTo>
                    <a:lnTo>
                      <a:pt x="31254" y="1012356"/>
                    </a:lnTo>
                    <a:lnTo>
                      <a:pt x="21834" y="1058395"/>
                    </a:lnTo>
                    <a:lnTo>
                      <a:pt x="14057" y="1105011"/>
                    </a:lnTo>
                    <a:lnTo>
                      <a:pt x="7954" y="1152173"/>
                    </a:lnTo>
                    <a:lnTo>
                      <a:pt x="3556" y="1199849"/>
                    </a:lnTo>
                    <a:lnTo>
                      <a:pt x="894" y="1248008"/>
                    </a:lnTo>
                    <a:lnTo>
                      <a:pt x="0" y="1296619"/>
                    </a:lnTo>
                    <a:lnTo>
                      <a:pt x="897" y="1345315"/>
                    </a:lnTo>
                    <a:lnTo>
                      <a:pt x="3569" y="1393558"/>
                    </a:lnTo>
                    <a:lnTo>
                      <a:pt x="7983" y="1441316"/>
                    </a:lnTo>
                    <a:lnTo>
                      <a:pt x="14108" y="1488558"/>
                    </a:lnTo>
                    <a:lnTo>
                      <a:pt x="21912" y="1535252"/>
                    </a:lnTo>
                    <a:lnTo>
                      <a:pt x="31364" y="1581366"/>
                    </a:lnTo>
                    <a:lnTo>
                      <a:pt x="42433" y="1626870"/>
                    </a:lnTo>
                    <a:lnTo>
                      <a:pt x="55087" y="1671731"/>
                    </a:lnTo>
                    <a:lnTo>
                      <a:pt x="69294" y="1715919"/>
                    </a:lnTo>
                    <a:lnTo>
                      <a:pt x="85024" y="1759401"/>
                    </a:lnTo>
                    <a:lnTo>
                      <a:pt x="102243" y="1802147"/>
                    </a:lnTo>
                    <a:lnTo>
                      <a:pt x="120922" y="1844124"/>
                    </a:lnTo>
                    <a:lnTo>
                      <a:pt x="141028" y="1885301"/>
                    </a:lnTo>
                    <a:lnTo>
                      <a:pt x="162530" y="1925647"/>
                    </a:lnTo>
                    <a:lnTo>
                      <a:pt x="185396" y="1965130"/>
                    </a:lnTo>
                    <a:lnTo>
                      <a:pt x="209595" y="2003719"/>
                    </a:lnTo>
                    <a:lnTo>
                      <a:pt x="235095" y="2041382"/>
                    </a:lnTo>
                    <a:lnTo>
                      <a:pt x="261866" y="2078088"/>
                    </a:lnTo>
                    <a:lnTo>
                      <a:pt x="289874" y="2113805"/>
                    </a:lnTo>
                    <a:lnTo>
                      <a:pt x="319090" y="2148502"/>
                    </a:lnTo>
                    <a:lnTo>
                      <a:pt x="349481" y="2182147"/>
                    </a:lnTo>
                    <a:lnTo>
                      <a:pt x="381015" y="2214708"/>
                    </a:lnTo>
                    <a:lnTo>
                      <a:pt x="413662" y="2246155"/>
                    </a:lnTo>
                    <a:lnTo>
                      <a:pt x="447390" y="2276455"/>
                    </a:lnTo>
                    <a:lnTo>
                      <a:pt x="482167" y="2305578"/>
                    </a:lnTo>
                    <a:lnTo>
                      <a:pt x="517962" y="2333491"/>
                    </a:lnTo>
                    <a:lnTo>
                      <a:pt x="554743" y="2360164"/>
                    </a:lnTo>
                    <a:lnTo>
                      <a:pt x="592479" y="2385564"/>
                    </a:lnTo>
                    <a:lnTo>
                      <a:pt x="631138" y="2409661"/>
                    </a:lnTo>
                    <a:lnTo>
                      <a:pt x="670689" y="2432422"/>
                    </a:lnTo>
                    <a:lnTo>
                      <a:pt x="711100" y="2453817"/>
                    </a:lnTo>
                    <a:lnTo>
                      <a:pt x="752339" y="2473813"/>
                    </a:lnTo>
                    <a:lnTo>
                      <a:pt x="794376" y="2492379"/>
                    </a:lnTo>
                    <a:lnTo>
                      <a:pt x="837179" y="2509484"/>
                    </a:lnTo>
                    <a:lnTo>
                      <a:pt x="880716" y="2525097"/>
                    </a:lnTo>
                    <a:lnTo>
                      <a:pt x="924956" y="2539185"/>
                    </a:lnTo>
                    <a:lnTo>
                      <a:pt x="969866" y="2551717"/>
                    </a:lnTo>
                    <a:lnTo>
                      <a:pt x="1015417" y="2562662"/>
                    </a:lnTo>
                    <a:lnTo>
                      <a:pt x="1061575" y="2571988"/>
                    </a:lnTo>
                    <a:lnTo>
                      <a:pt x="1108310" y="2579664"/>
                    </a:lnTo>
                    <a:lnTo>
                      <a:pt x="1155591" y="2585659"/>
                    </a:lnTo>
                    <a:lnTo>
                      <a:pt x="1203385" y="2589940"/>
                    </a:lnTo>
                    <a:lnTo>
                      <a:pt x="1251661" y="2592476"/>
                    </a:lnTo>
                    <a:lnTo>
                      <a:pt x="1251661" y="2341219"/>
                    </a:lnTo>
                    <a:lnTo>
                      <a:pt x="1204235" y="2338144"/>
                    </a:lnTo>
                    <a:lnTo>
                      <a:pt x="1157408" y="2332984"/>
                    </a:lnTo>
                    <a:lnTo>
                      <a:pt x="1111225" y="2325786"/>
                    </a:lnTo>
                    <a:lnTo>
                      <a:pt x="1065733" y="2316595"/>
                    </a:lnTo>
                    <a:lnTo>
                      <a:pt x="1020978" y="2305458"/>
                    </a:lnTo>
                    <a:lnTo>
                      <a:pt x="977006" y="2292423"/>
                    </a:lnTo>
                    <a:lnTo>
                      <a:pt x="933865" y="2277534"/>
                    </a:lnTo>
                    <a:lnTo>
                      <a:pt x="891599" y="2260838"/>
                    </a:lnTo>
                    <a:lnTo>
                      <a:pt x="850256" y="2242382"/>
                    </a:lnTo>
                    <a:lnTo>
                      <a:pt x="809882" y="2222213"/>
                    </a:lnTo>
                    <a:lnTo>
                      <a:pt x="770524" y="2200376"/>
                    </a:lnTo>
                    <a:lnTo>
                      <a:pt x="732227" y="2176917"/>
                    </a:lnTo>
                    <a:lnTo>
                      <a:pt x="695038" y="2151884"/>
                    </a:lnTo>
                    <a:lnTo>
                      <a:pt x="659003" y="2125323"/>
                    </a:lnTo>
                    <a:lnTo>
                      <a:pt x="624170" y="2097280"/>
                    </a:lnTo>
                    <a:lnTo>
                      <a:pt x="590583" y="2067801"/>
                    </a:lnTo>
                    <a:lnTo>
                      <a:pt x="558290" y="2036932"/>
                    </a:lnTo>
                    <a:lnTo>
                      <a:pt x="527337" y="2004721"/>
                    </a:lnTo>
                    <a:lnTo>
                      <a:pt x="497771" y="1971214"/>
                    </a:lnTo>
                    <a:lnTo>
                      <a:pt x="469637" y="1936456"/>
                    </a:lnTo>
                    <a:lnTo>
                      <a:pt x="442982" y="1900495"/>
                    </a:lnTo>
                    <a:lnTo>
                      <a:pt x="417852" y="1863376"/>
                    </a:lnTo>
                    <a:lnTo>
                      <a:pt x="394294" y="1825146"/>
                    </a:lnTo>
                    <a:lnTo>
                      <a:pt x="372355" y="1785852"/>
                    </a:lnTo>
                    <a:lnTo>
                      <a:pt x="352080" y="1745540"/>
                    </a:lnTo>
                    <a:lnTo>
                      <a:pt x="333515" y="1704256"/>
                    </a:lnTo>
                    <a:lnTo>
                      <a:pt x="316709" y="1662046"/>
                    </a:lnTo>
                    <a:lnTo>
                      <a:pt x="301705" y="1618957"/>
                    </a:lnTo>
                    <a:lnTo>
                      <a:pt x="288552" y="1575036"/>
                    </a:lnTo>
                    <a:lnTo>
                      <a:pt x="277295" y="1530328"/>
                    </a:lnTo>
                    <a:lnTo>
                      <a:pt x="267981" y="1484881"/>
                    </a:lnTo>
                    <a:lnTo>
                      <a:pt x="260655" y="1438740"/>
                    </a:lnTo>
                    <a:lnTo>
                      <a:pt x="255366" y="1391951"/>
                    </a:lnTo>
                    <a:lnTo>
                      <a:pt x="252158" y="1344562"/>
                    </a:lnTo>
                    <a:lnTo>
                      <a:pt x="251078" y="1296619"/>
                    </a:lnTo>
                    <a:lnTo>
                      <a:pt x="252154" y="1248758"/>
                    </a:lnTo>
                    <a:lnTo>
                      <a:pt x="255352" y="1201450"/>
                    </a:lnTo>
                    <a:lnTo>
                      <a:pt x="260624" y="1154741"/>
                    </a:lnTo>
                    <a:lnTo>
                      <a:pt x="267925" y="1108677"/>
                    </a:lnTo>
                    <a:lnTo>
                      <a:pt x="277208" y="1063303"/>
                    </a:lnTo>
                    <a:lnTo>
                      <a:pt x="288428" y="1018667"/>
                    </a:lnTo>
                    <a:lnTo>
                      <a:pt x="301539" y="974813"/>
                    </a:lnTo>
                    <a:lnTo>
                      <a:pt x="316494" y="931789"/>
                    </a:lnTo>
                    <a:lnTo>
                      <a:pt x="333247" y="889641"/>
                    </a:lnTo>
                    <a:lnTo>
                      <a:pt x="351751" y="848414"/>
                    </a:lnTo>
                    <a:lnTo>
                      <a:pt x="371962" y="808154"/>
                    </a:lnTo>
                    <a:lnTo>
                      <a:pt x="393832" y="768909"/>
                    </a:lnTo>
                    <a:lnTo>
                      <a:pt x="417316" y="730723"/>
                    </a:lnTo>
                    <a:lnTo>
                      <a:pt x="442367" y="693644"/>
                    </a:lnTo>
                    <a:lnTo>
                      <a:pt x="468939" y="657716"/>
                    </a:lnTo>
                    <a:lnTo>
                      <a:pt x="496999" y="622973"/>
                    </a:lnTo>
                    <a:lnTo>
                      <a:pt x="526463" y="589503"/>
                    </a:lnTo>
                    <a:lnTo>
                      <a:pt x="557322" y="557309"/>
                    </a:lnTo>
                    <a:lnTo>
                      <a:pt x="589517" y="526452"/>
                    </a:lnTo>
                    <a:lnTo>
                      <a:pt x="623003" y="496977"/>
                    </a:lnTo>
                    <a:lnTo>
                      <a:pt x="657733" y="468932"/>
                    </a:lnTo>
                    <a:lnTo>
                      <a:pt x="693662" y="442361"/>
                    </a:lnTo>
                    <a:lnTo>
                      <a:pt x="730742" y="417312"/>
                    </a:lnTo>
                    <a:lnTo>
                      <a:pt x="768928" y="393830"/>
                    </a:lnTo>
                    <a:lnTo>
                      <a:pt x="808174" y="371962"/>
                    </a:lnTo>
                    <a:lnTo>
                      <a:pt x="848433" y="351753"/>
                    </a:lnTo>
                    <a:lnTo>
                      <a:pt x="889660" y="333250"/>
                    </a:lnTo>
                    <a:lnTo>
                      <a:pt x="931808" y="316499"/>
                    </a:lnTo>
                    <a:lnTo>
                      <a:pt x="974831" y="301546"/>
                    </a:lnTo>
                    <a:lnTo>
                      <a:pt x="1018683" y="288437"/>
                    </a:lnTo>
                    <a:lnTo>
                      <a:pt x="1063318" y="277218"/>
                    </a:lnTo>
                    <a:lnTo>
                      <a:pt x="1108690" y="267935"/>
                    </a:lnTo>
                    <a:lnTo>
                      <a:pt x="1154751" y="260635"/>
                    </a:lnTo>
                    <a:lnTo>
                      <a:pt x="1201458" y="255364"/>
                    </a:lnTo>
                    <a:lnTo>
                      <a:pt x="1248762" y="252167"/>
                    </a:lnTo>
                    <a:lnTo>
                      <a:pt x="1296619" y="251091"/>
                    </a:lnTo>
                    <a:lnTo>
                      <a:pt x="2063398" y="251091"/>
                    </a:lnTo>
                    <a:lnTo>
                      <a:pt x="2036833" y="231896"/>
                    </a:lnTo>
                    <a:lnTo>
                      <a:pt x="1999330" y="206732"/>
                    </a:lnTo>
                    <a:lnTo>
                      <a:pt x="1960918" y="182854"/>
                    </a:lnTo>
                    <a:lnTo>
                      <a:pt x="1921628" y="160293"/>
                    </a:lnTo>
                    <a:lnTo>
                      <a:pt x="1881491" y="139080"/>
                    </a:lnTo>
                    <a:lnTo>
                      <a:pt x="1840537" y="119246"/>
                    </a:lnTo>
                    <a:lnTo>
                      <a:pt x="1798797" y="100821"/>
                    </a:lnTo>
                    <a:lnTo>
                      <a:pt x="1756303" y="83837"/>
                    </a:lnTo>
                    <a:lnTo>
                      <a:pt x="1713084" y="68324"/>
                    </a:lnTo>
                    <a:lnTo>
                      <a:pt x="1669172" y="54313"/>
                    </a:lnTo>
                    <a:lnTo>
                      <a:pt x="1624598" y="41835"/>
                    </a:lnTo>
                    <a:lnTo>
                      <a:pt x="1579392" y="30921"/>
                    </a:lnTo>
                    <a:lnTo>
                      <a:pt x="1533586" y="21601"/>
                    </a:lnTo>
                    <a:lnTo>
                      <a:pt x="1487209" y="13907"/>
                    </a:lnTo>
                    <a:lnTo>
                      <a:pt x="1440293" y="7869"/>
                    </a:lnTo>
                    <a:lnTo>
                      <a:pt x="1392869" y="3517"/>
                    </a:lnTo>
                    <a:lnTo>
                      <a:pt x="1344967" y="884"/>
                    </a:lnTo>
                    <a:lnTo>
                      <a:pt x="1296619" y="0"/>
                    </a:lnTo>
                    <a:close/>
                  </a:path>
                  <a:path w="3444240" h="2592704">
                    <a:moveTo>
                      <a:pt x="3443935" y="1236649"/>
                    </a:moveTo>
                    <a:lnTo>
                      <a:pt x="2338451" y="1236649"/>
                    </a:lnTo>
                    <a:lnTo>
                      <a:pt x="2339978" y="1290992"/>
                    </a:lnTo>
                    <a:lnTo>
                      <a:pt x="2339048" y="1345315"/>
                    </a:lnTo>
                    <a:lnTo>
                      <a:pt x="2335686" y="1399116"/>
                    </a:lnTo>
                    <a:lnTo>
                      <a:pt x="2329859" y="1452900"/>
                    </a:lnTo>
                    <a:lnTo>
                      <a:pt x="2321572" y="1506499"/>
                    </a:lnTo>
                    <a:lnTo>
                      <a:pt x="3443935" y="1506499"/>
                    </a:lnTo>
                    <a:lnTo>
                      <a:pt x="3443935" y="1236649"/>
                    </a:lnTo>
                    <a:close/>
                  </a:path>
                  <a:path w="3444240" h="2592704">
                    <a:moveTo>
                      <a:pt x="2063398" y="251091"/>
                    </a:moveTo>
                    <a:lnTo>
                      <a:pt x="1296619" y="251091"/>
                    </a:lnTo>
                    <a:lnTo>
                      <a:pt x="1345522" y="252215"/>
                    </a:lnTo>
                    <a:lnTo>
                      <a:pt x="1393848" y="255552"/>
                    </a:lnTo>
                    <a:lnTo>
                      <a:pt x="1441546" y="261053"/>
                    </a:lnTo>
                    <a:lnTo>
                      <a:pt x="1488568" y="268671"/>
                    </a:lnTo>
                    <a:lnTo>
                      <a:pt x="1534864" y="278354"/>
                    </a:lnTo>
                    <a:lnTo>
                      <a:pt x="1580386" y="290054"/>
                    </a:lnTo>
                    <a:lnTo>
                      <a:pt x="1625083" y="303722"/>
                    </a:lnTo>
                    <a:lnTo>
                      <a:pt x="1668907" y="319308"/>
                    </a:lnTo>
                    <a:lnTo>
                      <a:pt x="1711809" y="336764"/>
                    </a:lnTo>
                    <a:lnTo>
                      <a:pt x="1753738" y="356039"/>
                    </a:lnTo>
                    <a:lnTo>
                      <a:pt x="1794647" y="377085"/>
                    </a:lnTo>
                    <a:lnTo>
                      <a:pt x="1834485" y="399853"/>
                    </a:lnTo>
                    <a:lnTo>
                      <a:pt x="1873204" y="424293"/>
                    </a:lnTo>
                    <a:lnTo>
                      <a:pt x="1910754" y="450357"/>
                    </a:lnTo>
                    <a:lnTo>
                      <a:pt x="1947086" y="477994"/>
                    </a:lnTo>
                    <a:lnTo>
                      <a:pt x="1982151" y="507155"/>
                    </a:lnTo>
                    <a:lnTo>
                      <a:pt x="2015899" y="537792"/>
                    </a:lnTo>
                    <a:lnTo>
                      <a:pt x="2048282" y="569855"/>
                    </a:lnTo>
                    <a:lnTo>
                      <a:pt x="2079249" y="603295"/>
                    </a:lnTo>
                    <a:lnTo>
                      <a:pt x="2108752" y="638063"/>
                    </a:lnTo>
                    <a:lnTo>
                      <a:pt x="2136742" y="674109"/>
                    </a:lnTo>
                    <a:lnTo>
                      <a:pt x="2163170" y="711385"/>
                    </a:lnTo>
                    <a:lnTo>
                      <a:pt x="2188074" y="749992"/>
                    </a:lnTo>
                    <a:lnTo>
                      <a:pt x="2211139" y="789426"/>
                    </a:lnTo>
                    <a:lnTo>
                      <a:pt x="2232583" y="830094"/>
                    </a:lnTo>
                    <a:lnTo>
                      <a:pt x="2252267" y="871794"/>
                    </a:lnTo>
                    <a:lnTo>
                      <a:pt x="2270142" y="914477"/>
                    </a:lnTo>
                    <a:lnTo>
                      <a:pt x="2286159" y="958094"/>
                    </a:lnTo>
                    <a:lnTo>
                      <a:pt x="2300268" y="1002595"/>
                    </a:lnTo>
                    <a:lnTo>
                      <a:pt x="2312421" y="1047932"/>
                    </a:lnTo>
                    <a:lnTo>
                      <a:pt x="2322569" y="1094055"/>
                    </a:lnTo>
                    <a:lnTo>
                      <a:pt x="2330661" y="1140915"/>
                    </a:lnTo>
                    <a:lnTo>
                      <a:pt x="2336648" y="1188463"/>
                    </a:lnTo>
                    <a:lnTo>
                      <a:pt x="2340483" y="1236649"/>
                    </a:lnTo>
                    <a:lnTo>
                      <a:pt x="2591904" y="1236649"/>
                    </a:lnTo>
                    <a:lnTo>
                      <a:pt x="2588851" y="1188863"/>
                    </a:lnTo>
                    <a:lnTo>
                      <a:pt x="2584088" y="1141561"/>
                    </a:lnTo>
                    <a:lnTo>
                      <a:pt x="2577646" y="1094775"/>
                    </a:lnTo>
                    <a:lnTo>
                      <a:pt x="2569554" y="1048536"/>
                    </a:lnTo>
                    <a:lnTo>
                      <a:pt x="2559776" y="1002595"/>
                    </a:lnTo>
                    <a:lnTo>
                      <a:pt x="2548550" y="957819"/>
                    </a:lnTo>
                    <a:lnTo>
                      <a:pt x="2535698" y="913403"/>
                    </a:lnTo>
                    <a:lnTo>
                      <a:pt x="2521320" y="869658"/>
                    </a:lnTo>
                    <a:lnTo>
                      <a:pt x="2505448" y="826612"/>
                    </a:lnTo>
                    <a:lnTo>
                      <a:pt x="2488113" y="784298"/>
                    </a:lnTo>
                    <a:lnTo>
                      <a:pt x="2469345" y="742747"/>
                    </a:lnTo>
                    <a:lnTo>
                      <a:pt x="2449174" y="701988"/>
                    </a:lnTo>
                    <a:lnTo>
                      <a:pt x="2427633" y="662053"/>
                    </a:lnTo>
                    <a:lnTo>
                      <a:pt x="2404751" y="622973"/>
                    </a:lnTo>
                    <a:lnTo>
                      <a:pt x="2380559" y="584778"/>
                    </a:lnTo>
                    <a:lnTo>
                      <a:pt x="2355089" y="547500"/>
                    </a:lnTo>
                    <a:lnTo>
                      <a:pt x="2328371" y="511168"/>
                    </a:lnTo>
                    <a:lnTo>
                      <a:pt x="2300435" y="475815"/>
                    </a:lnTo>
                    <a:lnTo>
                      <a:pt x="2271314" y="441471"/>
                    </a:lnTo>
                    <a:lnTo>
                      <a:pt x="2241036" y="408166"/>
                    </a:lnTo>
                    <a:lnTo>
                      <a:pt x="2209634" y="375932"/>
                    </a:lnTo>
                    <a:lnTo>
                      <a:pt x="2177139" y="344799"/>
                    </a:lnTo>
                    <a:lnTo>
                      <a:pt x="2143580" y="314798"/>
                    </a:lnTo>
                    <a:lnTo>
                      <a:pt x="2108989" y="285960"/>
                    </a:lnTo>
                    <a:lnTo>
                      <a:pt x="2073396" y="258315"/>
                    </a:lnTo>
                    <a:lnTo>
                      <a:pt x="2063398" y="251091"/>
                    </a:lnTo>
                    <a:close/>
                  </a:path>
                </a:pathLst>
              </a:custGeom>
              <a:solidFill>
                <a:srgbClr val="ED1C2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444275" y="1233995"/>
                <a:ext cx="3980179" cy="3302000"/>
              </a:xfrm>
              <a:custGeom>
                <a:avLst/>
                <a:gdLst/>
                <a:ahLst/>
                <a:cxnLst/>
                <a:rect l="l" t="t" r="r" b="b"/>
                <a:pathLst>
                  <a:path w="3980179" h="3302000">
                    <a:moveTo>
                      <a:pt x="1984551" y="25400"/>
                    </a:moveTo>
                    <a:lnTo>
                      <a:pt x="1328261" y="25400"/>
                    </a:lnTo>
                    <a:lnTo>
                      <a:pt x="1064255" y="101600"/>
                    </a:lnTo>
                    <a:lnTo>
                      <a:pt x="1022104" y="127000"/>
                    </a:lnTo>
                    <a:lnTo>
                      <a:pt x="980531" y="139700"/>
                    </a:lnTo>
                    <a:lnTo>
                      <a:pt x="939554" y="165100"/>
                    </a:lnTo>
                    <a:lnTo>
                      <a:pt x="899192" y="177800"/>
                    </a:lnTo>
                    <a:lnTo>
                      <a:pt x="859462" y="203200"/>
                    </a:lnTo>
                    <a:lnTo>
                      <a:pt x="820384" y="228600"/>
                    </a:lnTo>
                    <a:lnTo>
                      <a:pt x="781975" y="241300"/>
                    </a:lnTo>
                    <a:lnTo>
                      <a:pt x="744255" y="266700"/>
                    </a:lnTo>
                    <a:lnTo>
                      <a:pt x="707241" y="292100"/>
                    </a:lnTo>
                    <a:lnTo>
                      <a:pt x="670953" y="317500"/>
                    </a:lnTo>
                    <a:lnTo>
                      <a:pt x="635407" y="342900"/>
                    </a:lnTo>
                    <a:lnTo>
                      <a:pt x="600624" y="381000"/>
                    </a:lnTo>
                    <a:lnTo>
                      <a:pt x="566621" y="406400"/>
                    </a:lnTo>
                    <a:lnTo>
                      <a:pt x="533416" y="431800"/>
                    </a:lnTo>
                    <a:lnTo>
                      <a:pt x="501029" y="469900"/>
                    </a:lnTo>
                    <a:lnTo>
                      <a:pt x="469477" y="495300"/>
                    </a:lnTo>
                    <a:lnTo>
                      <a:pt x="438779" y="533400"/>
                    </a:lnTo>
                    <a:lnTo>
                      <a:pt x="408953" y="558800"/>
                    </a:lnTo>
                    <a:lnTo>
                      <a:pt x="380019" y="596900"/>
                    </a:lnTo>
                    <a:lnTo>
                      <a:pt x="351993" y="635000"/>
                    </a:lnTo>
                    <a:lnTo>
                      <a:pt x="324895" y="673100"/>
                    </a:lnTo>
                    <a:lnTo>
                      <a:pt x="298743" y="698500"/>
                    </a:lnTo>
                    <a:lnTo>
                      <a:pt x="273555" y="736600"/>
                    </a:lnTo>
                    <a:lnTo>
                      <a:pt x="249350" y="774700"/>
                    </a:lnTo>
                    <a:lnTo>
                      <a:pt x="226146" y="812800"/>
                    </a:lnTo>
                    <a:lnTo>
                      <a:pt x="203962" y="850900"/>
                    </a:lnTo>
                    <a:lnTo>
                      <a:pt x="182816" y="901700"/>
                    </a:lnTo>
                    <a:lnTo>
                      <a:pt x="162726" y="939800"/>
                    </a:lnTo>
                    <a:lnTo>
                      <a:pt x="143712" y="977900"/>
                    </a:lnTo>
                    <a:lnTo>
                      <a:pt x="125790" y="1016000"/>
                    </a:lnTo>
                    <a:lnTo>
                      <a:pt x="108981" y="1066800"/>
                    </a:lnTo>
                    <a:lnTo>
                      <a:pt x="93301" y="1104900"/>
                    </a:lnTo>
                    <a:lnTo>
                      <a:pt x="78770" y="1143000"/>
                    </a:lnTo>
                    <a:lnTo>
                      <a:pt x="65406" y="1193800"/>
                    </a:lnTo>
                    <a:lnTo>
                      <a:pt x="53227" y="1231900"/>
                    </a:lnTo>
                    <a:lnTo>
                      <a:pt x="42253" y="1282700"/>
                    </a:lnTo>
                    <a:lnTo>
                      <a:pt x="32500" y="1320800"/>
                    </a:lnTo>
                    <a:lnTo>
                      <a:pt x="23988" y="1371600"/>
                    </a:lnTo>
                    <a:lnTo>
                      <a:pt x="16735" y="1422400"/>
                    </a:lnTo>
                    <a:lnTo>
                      <a:pt x="10759" y="1460500"/>
                    </a:lnTo>
                    <a:lnTo>
                      <a:pt x="6079" y="1511300"/>
                    </a:lnTo>
                    <a:lnTo>
                      <a:pt x="2714" y="1562100"/>
                    </a:lnTo>
                    <a:lnTo>
                      <a:pt x="681" y="1600200"/>
                    </a:lnTo>
                    <a:lnTo>
                      <a:pt x="0" y="1651000"/>
                    </a:lnTo>
                    <a:lnTo>
                      <a:pt x="704" y="1701800"/>
                    </a:lnTo>
                    <a:lnTo>
                      <a:pt x="2804" y="1752600"/>
                    </a:lnTo>
                    <a:lnTo>
                      <a:pt x="6280" y="1803400"/>
                    </a:lnTo>
                    <a:lnTo>
                      <a:pt x="11113" y="1841500"/>
                    </a:lnTo>
                    <a:lnTo>
                      <a:pt x="17284" y="1892300"/>
                    </a:lnTo>
                    <a:lnTo>
                      <a:pt x="24773" y="1943100"/>
                    </a:lnTo>
                    <a:lnTo>
                      <a:pt x="33561" y="1981200"/>
                    </a:lnTo>
                    <a:lnTo>
                      <a:pt x="43628" y="2032000"/>
                    </a:lnTo>
                    <a:lnTo>
                      <a:pt x="54956" y="2082800"/>
                    </a:lnTo>
                    <a:lnTo>
                      <a:pt x="67525" y="2120900"/>
                    </a:lnTo>
                    <a:lnTo>
                      <a:pt x="81315" y="2171700"/>
                    </a:lnTo>
                    <a:lnTo>
                      <a:pt x="96308" y="2209800"/>
                    </a:lnTo>
                    <a:lnTo>
                      <a:pt x="112484" y="2247900"/>
                    </a:lnTo>
                    <a:lnTo>
                      <a:pt x="129823" y="2298700"/>
                    </a:lnTo>
                    <a:lnTo>
                      <a:pt x="148306" y="2336800"/>
                    </a:lnTo>
                    <a:lnTo>
                      <a:pt x="167914" y="2374900"/>
                    </a:lnTo>
                    <a:lnTo>
                      <a:pt x="188628" y="2425700"/>
                    </a:lnTo>
                    <a:lnTo>
                      <a:pt x="210428" y="2463800"/>
                    </a:lnTo>
                    <a:lnTo>
                      <a:pt x="233295" y="2501900"/>
                    </a:lnTo>
                    <a:lnTo>
                      <a:pt x="257209" y="2540000"/>
                    </a:lnTo>
                    <a:lnTo>
                      <a:pt x="282151" y="2578100"/>
                    </a:lnTo>
                    <a:lnTo>
                      <a:pt x="308103" y="2616200"/>
                    </a:lnTo>
                    <a:lnTo>
                      <a:pt x="335044" y="2654300"/>
                    </a:lnTo>
                    <a:lnTo>
                      <a:pt x="362955" y="2692400"/>
                    </a:lnTo>
                    <a:lnTo>
                      <a:pt x="391816" y="2717800"/>
                    </a:lnTo>
                    <a:lnTo>
                      <a:pt x="421610" y="2755900"/>
                    </a:lnTo>
                    <a:lnTo>
                      <a:pt x="452315" y="2794000"/>
                    </a:lnTo>
                    <a:lnTo>
                      <a:pt x="483914" y="2819400"/>
                    </a:lnTo>
                    <a:lnTo>
                      <a:pt x="516385" y="2857500"/>
                    </a:lnTo>
                    <a:lnTo>
                      <a:pt x="549711" y="2882900"/>
                    </a:lnTo>
                    <a:lnTo>
                      <a:pt x="583872" y="2921000"/>
                    </a:lnTo>
                    <a:lnTo>
                      <a:pt x="618848" y="2946400"/>
                    </a:lnTo>
                    <a:lnTo>
                      <a:pt x="654620" y="2971800"/>
                    </a:lnTo>
                    <a:lnTo>
                      <a:pt x="691169" y="2997200"/>
                    </a:lnTo>
                    <a:lnTo>
                      <a:pt x="728476" y="3022600"/>
                    </a:lnTo>
                    <a:lnTo>
                      <a:pt x="766520" y="3048000"/>
                    </a:lnTo>
                    <a:lnTo>
                      <a:pt x="805284" y="3073400"/>
                    </a:lnTo>
                    <a:lnTo>
                      <a:pt x="844746" y="3098800"/>
                    </a:lnTo>
                    <a:lnTo>
                      <a:pt x="884889" y="3124200"/>
                    </a:lnTo>
                    <a:lnTo>
                      <a:pt x="925693" y="3136900"/>
                    </a:lnTo>
                    <a:lnTo>
                      <a:pt x="967138" y="3162300"/>
                    </a:lnTo>
                    <a:lnTo>
                      <a:pt x="1009204" y="3175000"/>
                    </a:lnTo>
                    <a:lnTo>
                      <a:pt x="1051874" y="3200400"/>
                    </a:lnTo>
                    <a:lnTo>
                      <a:pt x="1095127" y="3213100"/>
                    </a:lnTo>
                    <a:lnTo>
                      <a:pt x="1365813" y="3289300"/>
                    </a:lnTo>
                    <a:lnTo>
                      <a:pt x="1412609" y="3289300"/>
                    </a:lnTo>
                    <a:lnTo>
                      <a:pt x="1459832" y="3302000"/>
                    </a:lnTo>
                    <a:lnTo>
                      <a:pt x="1603883" y="3302000"/>
                    </a:lnTo>
                    <a:lnTo>
                      <a:pt x="1603883" y="3048000"/>
                    </a:lnTo>
                    <a:lnTo>
                      <a:pt x="1555473" y="3048000"/>
                    </a:lnTo>
                    <a:lnTo>
                      <a:pt x="1507515" y="3035300"/>
                    </a:lnTo>
                    <a:lnTo>
                      <a:pt x="1460037" y="3035300"/>
                    </a:lnTo>
                    <a:lnTo>
                      <a:pt x="1413065" y="3022600"/>
                    </a:lnTo>
                    <a:lnTo>
                      <a:pt x="1366628" y="3022600"/>
                    </a:lnTo>
                    <a:lnTo>
                      <a:pt x="1186773" y="2971800"/>
                    </a:lnTo>
                    <a:lnTo>
                      <a:pt x="1143420" y="2946400"/>
                    </a:lnTo>
                    <a:lnTo>
                      <a:pt x="1100767" y="2933700"/>
                    </a:lnTo>
                    <a:lnTo>
                      <a:pt x="1058841" y="2908300"/>
                    </a:lnTo>
                    <a:lnTo>
                      <a:pt x="1017669" y="2895600"/>
                    </a:lnTo>
                    <a:lnTo>
                      <a:pt x="977279" y="2870200"/>
                    </a:lnTo>
                    <a:lnTo>
                      <a:pt x="937699" y="2844800"/>
                    </a:lnTo>
                    <a:lnTo>
                      <a:pt x="898955" y="2819400"/>
                    </a:lnTo>
                    <a:lnTo>
                      <a:pt x="861076" y="2794000"/>
                    </a:lnTo>
                    <a:lnTo>
                      <a:pt x="824090" y="2768600"/>
                    </a:lnTo>
                    <a:lnTo>
                      <a:pt x="788022" y="2743200"/>
                    </a:lnTo>
                    <a:lnTo>
                      <a:pt x="752902" y="2717800"/>
                    </a:lnTo>
                    <a:lnTo>
                      <a:pt x="718756" y="2679700"/>
                    </a:lnTo>
                    <a:lnTo>
                      <a:pt x="685613" y="2654300"/>
                    </a:lnTo>
                    <a:lnTo>
                      <a:pt x="653499" y="2616200"/>
                    </a:lnTo>
                    <a:lnTo>
                      <a:pt x="622442" y="2590800"/>
                    </a:lnTo>
                    <a:lnTo>
                      <a:pt x="592469" y="2552700"/>
                    </a:lnTo>
                    <a:lnTo>
                      <a:pt x="563609" y="2514600"/>
                    </a:lnTo>
                    <a:lnTo>
                      <a:pt x="535889" y="2476500"/>
                    </a:lnTo>
                    <a:lnTo>
                      <a:pt x="509335" y="2451100"/>
                    </a:lnTo>
                    <a:lnTo>
                      <a:pt x="483976" y="2413000"/>
                    </a:lnTo>
                    <a:lnTo>
                      <a:pt x="459840" y="2374900"/>
                    </a:lnTo>
                    <a:lnTo>
                      <a:pt x="436953" y="2324100"/>
                    </a:lnTo>
                    <a:lnTo>
                      <a:pt x="415343" y="2286000"/>
                    </a:lnTo>
                    <a:lnTo>
                      <a:pt x="395038" y="2247900"/>
                    </a:lnTo>
                    <a:lnTo>
                      <a:pt x="376065" y="2209800"/>
                    </a:lnTo>
                    <a:lnTo>
                      <a:pt x="358452" y="2159000"/>
                    </a:lnTo>
                    <a:lnTo>
                      <a:pt x="342226" y="2120900"/>
                    </a:lnTo>
                    <a:lnTo>
                      <a:pt x="327415" y="2070100"/>
                    </a:lnTo>
                    <a:lnTo>
                      <a:pt x="314046" y="2032000"/>
                    </a:lnTo>
                    <a:lnTo>
                      <a:pt x="302147" y="1981200"/>
                    </a:lnTo>
                    <a:lnTo>
                      <a:pt x="291745" y="1943100"/>
                    </a:lnTo>
                    <a:lnTo>
                      <a:pt x="282868" y="1892300"/>
                    </a:lnTo>
                    <a:lnTo>
                      <a:pt x="275543" y="1841500"/>
                    </a:lnTo>
                    <a:lnTo>
                      <a:pt x="269799" y="1803400"/>
                    </a:lnTo>
                    <a:lnTo>
                      <a:pt x="265661" y="1752600"/>
                    </a:lnTo>
                    <a:lnTo>
                      <a:pt x="263158" y="1701800"/>
                    </a:lnTo>
                    <a:lnTo>
                      <a:pt x="262318" y="1651000"/>
                    </a:lnTo>
                    <a:lnTo>
                      <a:pt x="263126" y="1600200"/>
                    </a:lnTo>
                    <a:lnTo>
                      <a:pt x="265534" y="1562100"/>
                    </a:lnTo>
                    <a:lnTo>
                      <a:pt x="269515" y="1511300"/>
                    </a:lnTo>
                    <a:lnTo>
                      <a:pt x="275044" y="1460500"/>
                    </a:lnTo>
                    <a:lnTo>
                      <a:pt x="282094" y="1422400"/>
                    </a:lnTo>
                    <a:lnTo>
                      <a:pt x="290639" y="1371600"/>
                    </a:lnTo>
                    <a:lnTo>
                      <a:pt x="300655" y="1320800"/>
                    </a:lnTo>
                    <a:lnTo>
                      <a:pt x="312114" y="1282700"/>
                    </a:lnTo>
                    <a:lnTo>
                      <a:pt x="324990" y="1231900"/>
                    </a:lnTo>
                    <a:lnTo>
                      <a:pt x="339259" y="1193800"/>
                    </a:lnTo>
                    <a:lnTo>
                      <a:pt x="354893" y="1155700"/>
                    </a:lnTo>
                    <a:lnTo>
                      <a:pt x="371867" y="1104900"/>
                    </a:lnTo>
                    <a:lnTo>
                      <a:pt x="390155" y="1066800"/>
                    </a:lnTo>
                    <a:lnTo>
                      <a:pt x="409731" y="1028700"/>
                    </a:lnTo>
                    <a:lnTo>
                      <a:pt x="430569" y="990600"/>
                    </a:lnTo>
                    <a:lnTo>
                      <a:pt x="452643" y="952500"/>
                    </a:lnTo>
                    <a:lnTo>
                      <a:pt x="475928" y="914400"/>
                    </a:lnTo>
                    <a:lnTo>
                      <a:pt x="500396" y="876300"/>
                    </a:lnTo>
                    <a:lnTo>
                      <a:pt x="526023" y="838200"/>
                    </a:lnTo>
                    <a:lnTo>
                      <a:pt x="552782" y="800100"/>
                    </a:lnTo>
                    <a:lnTo>
                      <a:pt x="580648" y="762000"/>
                    </a:lnTo>
                    <a:lnTo>
                      <a:pt x="609594" y="736600"/>
                    </a:lnTo>
                    <a:lnTo>
                      <a:pt x="639594" y="698500"/>
                    </a:lnTo>
                    <a:lnTo>
                      <a:pt x="670623" y="673100"/>
                    </a:lnTo>
                    <a:lnTo>
                      <a:pt x="702654" y="635000"/>
                    </a:lnTo>
                    <a:lnTo>
                      <a:pt x="735663" y="609600"/>
                    </a:lnTo>
                    <a:lnTo>
                      <a:pt x="769621" y="571500"/>
                    </a:lnTo>
                    <a:lnTo>
                      <a:pt x="804505" y="546100"/>
                    </a:lnTo>
                    <a:lnTo>
                      <a:pt x="840287" y="520700"/>
                    </a:lnTo>
                    <a:lnTo>
                      <a:pt x="876942" y="495300"/>
                    </a:lnTo>
                    <a:lnTo>
                      <a:pt x="914444" y="469900"/>
                    </a:lnTo>
                    <a:lnTo>
                      <a:pt x="952767" y="444500"/>
                    </a:lnTo>
                    <a:lnTo>
                      <a:pt x="991885" y="431800"/>
                    </a:lnTo>
                    <a:lnTo>
                      <a:pt x="1031772" y="406400"/>
                    </a:lnTo>
                    <a:lnTo>
                      <a:pt x="1072402" y="381000"/>
                    </a:lnTo>
                    <a:lnTo>
                      <a:pt x="1155788" y="355600"/>
                    </a:lnTo>
                    <a:lnTo>
                      <a:pt x="1198492" y="330200"/>
                    </a:lnTo>
                    <a:lnTo>
                      <a:pt x="1330335" y="292100"/>
                    </a:lnTo>
                    <a:lnTo>
                      <a:pt x="1375440" y="292100"/>
                    </a:lnTo>
                    <a:lnTo>
                      <a:pt x="1467231" y="266700"/>
                    </a:lnTo>
                    <a:lnTo>
                      <a:pt x="1560957" y="266700"/>
                    </a:lnTo>
                    <a:lnTo>
                      <a:pt x="1608480" y="254000"/>
                    </a:lnTo>
                    <a:lnTo>
                      <a:pt x="2549676" y="254000"/>
                    </a:lnTo>
                    <a:lnTo>
                      <a:pt x="2530817" y="241300"/>
                    </a:lnTo>
                    <a:lnTo>
                      <a:pt x="2492410" y="228600"/>
                    </a:lnTo>
                    <a:lnTo>
                      <a:pt x="2453334" y="203200"/>
                    </a:lnTo>
                    <a:lnTo>
                      <a:pt x="2413606" y="177800"/>
                    </a:lnTo>
                    <a:lnTo>
                      <a:pt x="2373245" y="165100"/>
                    </a:lnTo>
                    <a:lnTo>
                      <a:pt x="2332270" y="139700"/>
                    </a:lnTo>
                    <a:lnTo>
                      <a:pt x="2290698" y="127000"/>
                    </a:lnTo>
                    <a:lnTo>
                      <a:pt x="2248549" y="101600"/>
                    </a:lnTo>
                    <a:lnTo>
                      <a:pt x="1984551" y="25400"/>
                    </a:lnTo>
                    <a:close/>
                  </a:path>
                  <a:path w="3980179" h="3302000">
                    <a:moveTo>
                      <a:pt x="2549676" y="254000"/>
                    </a:moveTo>
                    <a:lnTo>
                      <a:pt x="1704334" y="254000"/>
                    </a:lnTo>
                    <a:lnTo>
                      <a:pt x="1751853" y="266700"/>
                    </a:lnTo>
                    <a:lnTo>
                      <a:pt x="1845570" y="266700"/>
                    </a:lnTo>
                    <a:lnTo>
                      <a:pt x="1937354" y="292100"/>
                    </a:lnTo>
                    <a:lnTo>
                      <a:pt x="1982455" y="292100"/>
                    </a:lnTo>
                    <a:lnTo>
                      <a:pt x="2114288" y="330200"/>
                    </a:lnTo>
                    <a:lnTo>
                      <a:pt x="2156989" y="355600"/>
                    </a:lnTo>
                    <a:lnTo>
                      <a:pt x="2240368" y="381000"/>
                    </a:lnTo>
                    <a:lnTo>
                      <a:pt x="2280996" y="406400"/>
                    </a:lnTo>
                    <a:lnTo>
                      <a:pt x="2320880" y="431800"/>
                    </a:lnTo>
                    <a:lnTo>
                      <a:pt x="2359995" y="444500"/>
                    </a:lnTo>
                    <a:lnTo>
                      <a:pt x="2398316" y="469900"/>
                    </a:lnTo>
                    <a:lnTo>
                      <a:pt x="2435816" y="495300"/>
                    </a:lnTo>
                    <a:lnTo>
                      <a:pt x="2472469" y="520700"/>
                    </a:lnTo>
                    <a:lnTo>
                      <a:pt x="2508249" y="546100"/>
                    </a:lnTo>
                    <a:lnTo>
                      <a:pt x="2543130" y="571500"/>
                    </a:lnTo>
                    <a:lnTo>
                      <a:pt x="2577087" y="609600"/>
                    </a:lnTo>
                    <a:lnTo>
                      <a:pt x="2610094" y="635000"/>
                    </a:lnTo>
                    <a:lnTo>
                      <a:pt x="2642123" y="673100"/>
                    </a:lnTo>
                    <a:lnTo>
                      <a:pt x="2673151" y="698500"/>
                    </a:lnTo>
                    <a:lnTo>
                      <a:pt x="2703150" y="736600"/>
                    </a:lnTo>
                    <a:lnTo>
                      <a:pt x="2732094" y="762000"/>
                    </a:lnTo>
                    <a:lnTo>
                      <a:pt x="2759958" y="800100"/>
                    </a:lnTo>
                    <a:lnTo>
                      <a:pt x="2786716" y="838200"/>
                    </a:lnTo>
                    <a:lnTo>
                      <a:pt x="2812342" y="876300"/>
                    </a:lnTo>
                    <a:lnTo>
                      <a:pt x="2836810" y="914400"/>
                    </a:lnTo>
                    <a:lnTo>
                      <a:pt x="2860093" y="952500"/>
                    </a:lnTo>
                    <a:lnTo>
                      <a:pt x="2882166" y="990600"/>
                    </a:lnTo>
                    <a:lnTo>
                      <a:pt x="2903004" y="1028700"/>
                    </a:lnTo>
                    <a:lnTo>
                      <a:pt x="2922579" y="1066800"/>
                    </a:lnTo>
                    <a:lnTo>
                      <a:pt x="2940867" y="1104900"/>
                    </a:lnTo>
                    <a:lnTo>
                      <a:pt x="2957840" y="1155700"/>
                    </a:lnTo>
                    <a:lnTo>
                      <a:pt x="2973474" y="1193800"/>
                    </a:lnTo>
                    <a:lnTo>
                      <a:pt x="2987742" y="1231900"/>
                    </a:lnTo>
                    <a:lnTo>
                      <a:pt x="3000618" y="1282700"/>
                    </a:lnTo>
                    <a:lnTo>
                      <a:pt x="3012077" y="1320800"/>
                    </a:lnTo>
                    <a:lnTo>
                      <a:pt x="3022092" y="1371600"/>
                    </a:lnTo>
                    <a:lnTo>
                      <a:pt x="3030637" y="1422400"/>
                    </a:lnTo>
                    <a:lnTo>
                      <a:pt x="3037687" y="1460500"/>
                    </a:lnTo>
                    <a:lnTo>
                      <a:pt x="3043216" y="1511300"/>
                    </a:lnTo>
                    <a:lnTo>
                      <a:pt x="3047197" y="1562100"/>
                    </a:lnTo>
                    <a:lnTo>
                      <a:pt x="3049604" y="1600200"/>
                    </a:lnTo>
                    <a:lnTo>
                      <a:pt x="3050413" y="1651000"/>
                    </a:lnTo>
                    <a:lnTo>
                      <a:pt x="3049271" y="1714500"/>
                    </a:lnTo>
                    <a:lnTo>
                      <a:pt x="3045866" y="1765300"/>
                    </a:lnTo>
                    <a:lnTo>
                      <a:pt x="3040222" y="1816100"/>
                    </a:lnTo>
                    <a:lnTo>
                      <a:pt x="3032366" y="1879600"/>
                    </a:lnTo>
                    <a:lnTo>
                      <a:pt x="2975483" y="2133600"/>
                    </a:lnTo>
                    <a:lnTo>
                      <a:pt x="3979849" y="2133600"/>
                    </a:lnTo>
                    <a:lnTo>
                      <a:pt x="3979849" y="1879600"/>
                    </a:lnTo>
                    <a:lnTo>
                      <a:pt x="3297618" y="1879600"/>
                    </a:lnTo>
                    <a:lnTo>
                      <a:pt x="3304182" y="1816100"/>
                    </a:lnTo>
                    <a:lnTo>
                      <a:pt x="3308915" y="1765300"/>
                    </a:lnTo>
                    <a:lnTo>
                      <a:pt x="3311780" y="1714500"/>
                    </a:lnTo>
                    <a:lnTo>
                      <a:pt x="3312744" y="1651000"/>
                    </a:lnTo>
                    <a:lnTo>
                      <a:pt x="3312062" y="1600200"/>
                    </a:lnTo>
                    <a:lnTo>
                      <a:pt x="3310029" y="1562100"/>
                    </a:lnTo>
                    <a:lnTo>
                      <a:pt x="3306664" y="1511300"/>
                    </a:lnTo>
                    <a:lnTo>
                      <a:pt x="3301985" y="1460500"/>
                    </a:lnTo>
                    <a:lnTo>
                      <a:pt x="3296010" y="1422400"/>
                    </a:lnTo>
                    <a:lnTo>
                      <a:pt x="3288757" y="1371600"/>
                    </a:lnTo>
                    <a:lnTo>
                      <a:pt x="3280246" y="1320800"/>
                    </a:lnTo>
                    <a:lnTo>
                      <a:pt x="3270494" y="1282700"/>
                    </a:lnTo>
                    <a:lnTo>
                      <a:pt x="3259520" y="1231900"/>
                    </a:lnTo>
                    <a:lnTo>
                      <a:pt x="3247342" y="1193800"/>
                    </a:lnTo>
                    <a:lnTo>
                      <a:pt x="3233979" y="1143000"/>
                    </a:lnTo>
                    <a:lnTo>
                      <a:pt x="3219449" y="1104900"/>
                    </a:lnTo>
                    <a:lnTo>
                      <a:pt x="3203771" y="1066800"/>
                    </a:lnTo>
                    <a:lnTo>
                      <a:pt x="3186963" y="1016000"/>
                    </a:lnTo>
                    <a:lnTo>
                      <a:pt x="3169043" y="977900"/>
                    </a:lnTo>
                    <a:lnTo>
                      <a:pt x="3150029" y="939800"/>
                    </a:lnTo>
                    <a:lnTo>
                      <a:pt x="3129941" y="901700"/>
                    </a:lnTo>
                    <a:lnTo>
                      <a:pt x="3108797" y="850900"/>
                    </a:lnTo>
                    <a:lnTo>
                      <a:pt x="3086614" y="812800"/>
                    </a:lnTo>
                    <a:lnTo>
                      <a:pt x="3063412" y="774700"/>
                    </a:lnTo>
                    <a:lnTo>
                      <a:pt x="3039209" y="736600"/>
                    </a:lnTo>
                    <a:lnTo>
                      <a:pt x="3014022" y="698500"/>
                    </a:lnTo>
                    <a:lnTo>
                      <a:pt x="2987872" y="673100"/>
                    </a:lnTo>
                    <a:lnTo>
                      <a:pt x="2960776" y="635000"/>
                    </a:lnTo>
                    <a:lnTo>
                      <a:pt x="2932752" y="596900"/>
                    </a:lnTo>
                    <a:lnTo>
                      <a:pt x="2903819" y="558800"/>
                    </a:lnTo>
                    <a:lnTo>
                      <a:pt x="2873995" y="533400"/>
                    </a:lnTo>
                    <a:lnTo>
                      <a:pt x="2843299" y="495300"/>
                    </a:lnTo>
                    <a:lnTo>
                      <a:pt x="2811748" y="469900"/>
                    </a:lnTo>
                    <a:lnTo>
                      <a:pt x="2779363" y="431800"/>
                    </a:lnTo>
                    <a:lnTo>
                      <a:pt x="2746160" y="406400"/>
                    </a:lnTo>
                    <a:lnTo>
                      <a:pt x="2712159" y="381000"/>
                    </a:lnTo>
                    <a:lnTo>
                      <a:pt x="2677378" y="342900"/>
                    </a:lnTo>
                    <a:lnTo>
                      <a:pt x="2641834" y="317500"/>
                    </a:lnTo>
                    <a:lnTo>
                      <a:pt x="2605547" y="292100"/>
                    </a:lnTo>
                    <a:lnTo>
                      <a:pt x="2568535" y="266700"/>
                    </a:lnTo>
                    <a:lnTo>
                      <a:pt x="2549676" y="254000"/>
                    </a:lnTo>
                    <a:close/>
                  </a:path>
                  <a:path w="3980179" h="3302000">
                    <a:moveTo>
                      <a:pt x="1892765" y="12700"/>
                    </a:moveTo>
                    <a:lnTo>
                      <a:pt x="1420050" y="12700"/>
                    </a:lnTo>
                    <a:lnTo>
                      <a:pt x="1373941" y="25400"/>
                    </a:lnTo>
                    <a:lnTo>
                      <a:pt x="1938873" y="25400"/>
                    </a:lnTo>
                    <a:lnTo>
                      <a:pt x="1892765" y="12700"/>
                    </a:lnTo>
                    <a:close/>
                  </a:path>
                  <a:path w="3980179" h="3302000">
                    <a:moveTo>
                      <a:pt x="1799330" y="0"/>
                    </a:moveTo>
                    <a:lnTo>
                      <a:pt x="1513487" y="0"/>
                    </a:lnTo>
                    <a:lnTo>
                      <a:pt x="1466572" y="12700"/>
                    </a:lnTo>
                    <a:lnTo>
                      <a:pt x="1846244" y="12700"/>
                    </a:lnTo>
                    <a:lnTo>
                      <a:pt x="1799330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2164333" y="3536226"/>
                <a:ext cx="2279015" cy="273685"/>
              </a:xfrm>
              <a:custGeom>
                <a:avLst/>
                <a:gdLst/>
                <a:ahLst/>
                <a:cxnLst/>
                <a:rect l="l" t="t" r="r" b="b"/>
                <a:pathLst>
                  <a:path w="2279015" h="273685">
                    <a:moveTo>
                      <a:pt x="2278481" y="0"/>
                    </a:moveTo>
                    <a:lnTo>
                      <a:pt x="0" y="0"/>
                    </a:lnTo>
                    <a:lnTo>
                      <a:pt x="0" y="273558"/>
                    </a:lnTo>
                    <a:lnTo>
                      <a:pt x="2278481" y="273558"/>
                    </a:lnTo>
                    <a:lnTo>
                      <a:pt x="2278481" y="0"/>
                    </a:lnTo>
                    <a:close/>
                  </a:path>
                </a:pathLst>
              </a:custGeom>
              <a:solidFill>
                <a:srgbClr val="FFF2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2164372" y="4259503"/>
                <a:ext cx="720090" cy="273685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273685">
                    <a:moveTo>
                      <a:pt x="719518" y="0"/>
                    </a:moveTo>
                    <a:lnTo>
                      <a:pt x="0" y="0"/>
                    </a:lnTo>
                    <a:lnTo>
                      <a:pt x="0" y="273558"/>
                    </a:lnTo>
                    <a:lnTo>
                      <a:pt x="719518" y="273558"/>
                    </a:lnTo>
                    <a:lnTo>
                      <a:pt x="719518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2970060" y="4259503"/>
                <a:ext cx="720090" cy="273685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273685">
                    <a:moveTo>
                      <a:pt x="719518" y="0"/>
                    </a:moveTo>
                    <a:lnTo>
                      <a:pt x="0" y="0"/>
                    </a:lnTo>
                    <a:lnTo>
                      <a:pt x="0" y="273558"/>
                    </a:lnTo>
                    <a:lnTo>
                      <a:pt x="719518" y="273558"/>
                    </a:lnTo>
                    <a:lnTo>
                      <a:pt x="719518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3730802" y="4259503"/>
                <a:ext cx="720090" cy="273685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273685">
                    <a:moveTo>
                      <a:pt x="719505" y="0"/>
                    </a:moveTo>
                    <a:lnTo>
                      <a:pt x="0" y="0"/>
                    </a:lnTo>
                    <a:lnTo>
                      <a:pt x="0" y="273558"/>
                    </a:lnTo>
                    <a:lnTo>
                      <a:pt x="719505" y="273558"/>
                    </a:lnTo>
                    <a:lnTo>
                      <a:pt x="719505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2153132" y="3839788"/>
                <a:ext cx="2282190" cy="383540"/>
              </a:xfrm>
              <a:custGeom>
                <a:avLst/>
                <a:gdLst/>
                <a:ahLst/>
                <a:cxnLst/>
                <a:rect l="l" t="t" r="r" b="b"/>
                <a:pathLst>
                  <a:path w="2282190" h="383539">
                    <a:moveTo>
                      <a:pt x="1891940" y="256591"/>
                    </a:moveTo>
                    <a:lnTo>
                      <a:pt x="333509" y="256591"/>
                    </a:lnTo>
                    <a:lnTo>
                      <a:pt x="377170" y="258674"/>
                    </a:lnTo>
                    <a:lnTo>
                      <a:pt x="419836" y="264696"/>
                    </a:lnTo>
                    <a:lnTo>
                      <a:pt x="461507" y="274655"/>
                    </a:lnTo>
                    <a:lnTo>
                      <a:pt x="502183" y="288553"/>
                    </a:lnTo>
                    <a:lnTo>
                      <a:pt x="551520" y="319000"/>
                    </a:lnTo>
                    <a:lnTo>
                      <a:pt x="600054" y="343597"/>
                    </a:lnTo>
                    <a:lnTo>
                      <a:pt x="647783" y="362344"/>
                    </a:lnTo>
                    <a:lnTo>
                      <a:pt x="694707" y="375241"/>
                    </a:lnTo>
                    <a:lnTo>
                      <a:pt x="740825" y="382288"/>
                    </a:lnTo>
                    <a:lnTo>
                      <a:pt x="786139" y="383486"/>
                    </a:lnTo>
                    <a:lnTo>
                      <a:pt x="830647" y="378834"/>
                    </a:lnTo>
                    <a:lnTo>
                      <a:pt x="874348" y="368331"/>
                    </a:lnTo>
                    <a:lnTo>
                      <a:pt x="917243" y="351979"/>
                    </a:lnTo>
                    <a:lnTo>
                      <a:pt x="959380" y="329757"/>
                    </a:lnTo>
                    <a:lnTo>
                      <a:pt x="1007604" y="309231"/>
                    </a:lnTo>
                    <a:lnTo>
                      <a:pt x="1054958" y="294107"/>
                    </a:lnTo>
                    <a:lnTo>
                      <a:pt x="1101392" y="284405"/>
                    </a:lnTo>
                    <a:lnTo>
                      <a:pt x="1146905" y="280124"/>
                    </a:lnTo>
                    <a:lnTo>
                      <a:pt x="1778842" y="280124"/>
                    </a:lnTo>
                    <a:lnTo>
                      <a:pt x="1807195" y="272337"/>
                    </a:lnTo>
                    <a:lnTo>
                      <a:pt x="1857363" y="261702"/>
                    </a:lnTo>
                    <a:lnTo>
                      <a:pt x="1891940" y="256591"/>
                    </a:lnTo>
                    <a:close/>
                  </a:path>
                  <a:path w="2282190" h="383539">
                    <a:moveTo>
                      <a:pt x="1778842" y="280124"/>
                    </a:moveTo>
                    <a:lnTo>
                      <a:pt x="1146905" y="280124"/>
                    </a:lnTo>
                    <a:lnTo>
                      <a:pt x="1191495" y="281264"/>
                    </a:lnTo>
                    <a:lnTo>
                      <a:pt x="1235160" y="287825"/>
                    </a:lnTo>
                    <a:lnTo>
                      <a:pt x="1277899" y="299805"/>
                    </a:lnTo>
                    <a:lnTo>
                      <a:pt x="1329304" y="326862"/>
                    </a:lnTo>
                    <a:lnTo>
                      <a:pt x="1379726" y="347258"/>
                    </a:lnTo>
                    <a:lnTo>
                      <a:pt x="1429164" y="360993"/>
                    </a:lnTo>
                    <a:lnTo>
                      <a:pt x="1477618" y="368068"/>
                    </a:lnTo>
                    <a:lnTo>
                      <a:pt x="1525085" y="368482"/>
                    </a:lnTo>
                    <a:lnTo>
                      <a:pt x="1571565" y="362235"/>
                    </a:lnTo>
                    <a:lnTo>
                      <a:pt x="1617058" y="349326"/>
                    </a:lnTo>
                    <a:lnTo>
                      <a:pt x="1661562" y="329757"/>
                    </a:lnTo>
                    <a:lnTo>
                      <a:pt x="1705076" y="303526"/>
                    </a:lnTo>
                    <a:lnTo>
                      <a:pt x="1756433" y="286279"/>
                    </a:lnTo>
                    <a:lnTo>
                      <a:pt x="1778842" y="280124"/>
                    </a:lnTo>
                    <a:close/>
                  </a:path>
                  <a:path w="2282190" h="383539">
                    <a:moveTo>
                      <a:pt x="306216" y="20378"/>
                    </a:moveTo>
                    <a:lnTo>
                      <a:pt x="256857" y="23196"/>
                    </a:lnTo>
                    <a:lnTo>
                      <a:pt x="206828" y="29773"/>
                    </a:lnTo>
                    <a:lnTo>
                      <a:pt x="156128" y="40111"/>
                    </a:lnTo>
                    <a:lnTo>
                      <a:pt x="104757" y="54208"/>
                    </a:lnTo>
                    <a:lnTo>
                      <a:pt x="52714" y="72066"/>
                    </a:lnTo>
                    <a:lnTo>
                      <a:pt x="0" y="93684"/>
                    </a:lnTo>
                    <a:lnTo>
                      <a:pt x="0" y="352243"/>
                    </a:lnTo>
                    <a:lnTo>
                      <a:pt x="50632" y="326769"/>
                    </a:lnTo>
                    <a:lnTo>
                      <a:pt x="100268" y="305231"/>
                    </a:lnTo>
                    <a:lnTo>
                      <a:pt x="148907" y="287629"/>
                    </a:lnTo>
                    <a:lnTo>
                      <a:pt x="196551" y="273964"/>
                    </a:lnTo>
                    <a:lnTo>
                      <a:pt x="243200" y="264236"/>
                    </a:lnTo>
                    <a:lnTo>
                      <a:pt x="288852" y="258444"/>
                    </a:lnTo>
                    <a:lnTo>
                      <a:pt x="333509" y="256591"/>
                    </a:lnTo>
                    <a:lnTo>
                      <a:pt x="1891940" y="256591"/>
                    </a:lnTo>
                    <a:lnTo>
                      <a:pt x="1906937" y="254373"/>
                    </a:lnTo>
                    <a:lnTo>
                      <a:pt x="1955918" y="250351"/>
                    </a:lnTo>
                    <a:lnTo>
                      <a:pt x="2004306" y="249635"/>
                    </a:lnTo>
                    <a:lnTo>
                      <a:pt x="2282190" y="249635"/>
                    </a:lnTo>
                    <a:lnTo>
                      <a:pt x="2282190" y="136639"/>
                    </a:lnTo>
                    <a:lnTo>
                      <a:pt x="767019" y="136639"/>
                    </a:lnTo>
                    <a:lnTo>
                      <a:pt x="722413" y="132967"/>
                    </a:lnTo>
                    <a:lnTo>
                      <a:pt x="677759" y="122708"/>
                    </a:lnTo>
                    <a:lnTo>
                      <a:pt x="633060" y="105864"/>
                    </a:lnTo>
                    <a:lnTo>
                      <a:pt x="588314" y="82432"/>
                    </a:lnTo>
                    <a:lnTo>
                      <a:pt x="542969" y="62690"/>
                    </a:lnTo>
                    <a:lnTo>
                      <a:pt x="496955" y="46708"/>
                    </a:lnTo>
                    <a:lnTo>
                      <a:pt x="450274" y="34486"/>
                    </a:lnTo>
                    <a:lnTo>
                      <a:pt x="402923" y="26023"/>
                    </a:lnTo>
                    <a:lnTo>
                      <a:pt x="354904" y="21321"/>
                    </a:lnTo>
                    <a:lnTo>
                      <a:pt x="306216" y="20378"/>
                    </a:lnTo>
                    <a:close/>
                  </a:path>
                  <a:path w="2282190" h="383539">
                    <a:moveTo>
                      <a:pt x="2282190" y="249635"/>
                    </a:moveTo>
                    <a:lnTo>
                      <a:pt x="2004306" y="249635"/>
                    </a:lnTo>
                    <a:lnTo>
                      <a:pt x="2052100" y="252226"/>
                    </a:lnTo>
                    <a:lnTo>
                      <a:pt x="2099302" y="258123"/>
                    </a:lnTo>
                    <a:lnTo>
                      <a:pt x="2145912" y="267327"/>
                    </a:lnTo>
                    <a:lnTo>
                      <a:pt x="2191929" y="279838"/>
                    </a:lnTo>
                    <a:lnTo>
                      <a:pt x="2237355" y="295655"/>
                    </a:lnTo>
                    <a:lnTo>
                      <a:pt x="2282190" y="314778"/>
                    </a:lnTo>
                    <a:lnTo>
                      <a:pt x="2282190" y="249635"/>
                    </a:lnTo>
                    <a:close/>
                  </a:path>
                  <a:path w="2282190" h="383539">
                    <a:moveTo>
                      <a:pt x="1177210" y="8582"/>
                    </a:moveTo>
                    <a:lnTo>
                      <a:pt x="1128686" y="12098"/>
                    </a:lnTo>
                    <a:lnTo>
                      <a:pt x="1081193" y="21209"/>
                    </a:lnTo>
                    <a:lnTo>
                      <a:pt x="1034732" y="35916"/>
                    </a:lnTo>
                    <a:lnTo>
                      <a:pt x="989304" y="56219"/>
                    </a:lnTo>
                    <a:lnTo>
                      <a:pt x="944950" y="85473"/>
                    </a:lnTo>
                    <a:lnTo>
                      <a:pt x="900544" y="108142"/>
                    </a:lnTo>
                    <a:lnTo>
                      <a:pt x="856086" y="124226"/>
                    </a:lnTo>
                    <a:lnTo>
                      <a:pt x="811577" y="133725"/>
                    </a:lnTo>
                    <a:lnTo>
                      <a:pt x="767019" y="136639"/>
                    </a:lnTo>
                    <a:lnTo>
                      <a:pt x="2282190" y="136639"/>
                    </a:lnTo>
                    <a:lnTo>
                      <a:pt x="2282190" y="102275"/>
                    </a:lnTo>
                    <a:lnTo>
                      <a:pt x="1550830" y="102275"/>
                    </a:lnTo>
                    <a:lnTo>
                      <a:pt x="1510102" y="99054"/>
                    </a:lnTo>
                    <a:lnTo>
                      <a:pt x="1471576" y="89938"/>
                    </a:lnTo>
                    <a:lnTo>
                      <a:pt x="1435252" y="74926"/>
                    </a:lnTo>
                    <a:lnTo>
                      <a:pt x="1381590" y="50469"/>
                    </a:lnTo>
                    <a:lnTo>
                      <a:pt x="1328954" y="31606"/>
                    </a:lnTo>
                    <a:lnTo>
                      <a:pt x="1277345" y="18336"/>
                    </a:lnTo>
                    <a:lnTo>
                      <a:pt x="1226763" y="10662"/>
                    </a:lnTo>
                    <a:lnTo>
                      <a:pt x="1177210" y="8582"/>
                    </a:lnTo>
                    <a:close/>
                  </a:path>
                  <a:path w="2282190" h="383539">
                    <a:moveTo>
                      <a:pt x="1984828" y="0"/>
                    </a:moveTo>
                    <a:lnTo>
                      <a:pt x="1935427" y="2058"/>
                    </a:lnTo>
                    <a:lnTo>
                      <a:pt x="1886074" y="7739"/>
                    </a:lnTo>
                    <a:lnTo>
                      <a:pt x="1836769" y="17042"/>
                    </a:lnTo>
                    <a:lnTo>
                      <a:pt x="1787512" y="29968"/>
                    </a:lnTo>
                    <a:lnTo>
                      <a:pt x="1735762" y="56219"/>
                    </a:lnTo>
                    <a:lnTo>
                      <a:pt x="1686230" y="76571"/>
                    </a:lnTo>
                    <a:lnTo>
                      <a:pt x="1638894" y="91033"/>
                    </a:lnTo>
                    <a:lnTo>
                      <a:pt x="1593761" y="99601"/>
                    </a:lnTo>
                    <a:lnTo>
                      <a:pt x="1550830" y="102275"/>
                    </a:lnTo>
                    <a:lnTo>
                      <a:pt x="2282190" y="102275"/>
                    </a:lnTo>
                    <a:lnTo>
                      <a:pt x="2282190" y="63712"/>
                    </a:lnTo>
                    <a:lnTo>
                      <a:pt x="2232517" y="44038"/>
                    </a:lnTo>
                    <a:lnTo>
                      <a:pt x="2182889" y="27987"/>
                    </a:lnTo>
                    <a:lnTo>
                      <a:pt x="2133306" y="15557"/>
                    </a:lnTo>
                    <a:lnTo>
                      <a:pt x="2083767" y="6749"/>
                    </a:lnTo>
                    <a:lnTo>
                      <a:pt x="2034274" y="1563"/>
                    </a:lnTo>
                    <a:lnTo>
                      <a:pt x="1984828" y="0"/>
                    </a:lnTo>
                    <a:close/>
                  </a:path>
                </a:pathLst>
              </a:custGeom>
              <a:solidFill>
                <a:srgbClr val="ED1C2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21208" y="2679336"/>
              <a:ext cx="686250" cy="5062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993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928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090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2732303" y="320052"/>
            <a:ext cx="3679393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SIĞINAKLAR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1226221"/>
            <a:ext cx="4433404" cy="2691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4724400" y="1298765"/>
            <a:ext cx="4245012" cy="2546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spcAft>
                <a:spcPts val="100"/>
              </a:spcAft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Afet ve Acil Durum Çantanızı 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yanınıza alın.</a:t>
            </a:r>
          </a:p>
          <a:p>
            <a:pPr algn="l">
              <a:spcBef>
                <a:spcPts val="1055"/>
              </a:spcBef>
              <a:spcAft>
                <a:spcPts val="100"/>
              </a:spcAft>
            </a:pPr>
            <a:r>
              <a:rPr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Sigara</a:t>
            </a:r>
            <a:r>
              <a:rPr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ve alkol tüketmeyin.</a:t>
            </a:r>
          </a:p>
          <a:p>
            <a:pPr algn="l">
              <a:spcBef>
                <a:spcPts val="1055"/>
              </a:spcBef>
              <a:spcAft>
                <a:spcPts val="100"/>
              </a:spcAft>
            </a:pPr>
            <a:r>
              <a:rPr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Sığınak</a:t>
            </a:r>
            <a:r>
              <a:rPr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amirinin talimatlarına uyun.</a:t>
            </a:r>
          </a:p>
          <a:p>
            <a:pPr marR="5080" algn="l">
              <a:spcBef>
                <a:spcPts val="1335"/>
              </a:spcBef>
              <a:spcAft>
                <a:spcPts val="100"/>
              </a:spcAft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Radyo, televizyon veya diğer iletişim araçlarından  yetkili makamlarca yapılacak duyuruları takip  ederek verilecek talimatlara </a:t>
            </a:r>
            <a:r>
              <a:rPr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uyun</a:t>
            </a:r>
            <a:r>
              <a:rPr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.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PF DinText Pro" panose="02000506020000020004" pitchFamily="2" charset="0"/>
              <a:cs typeface="Calibri"/>
            </a:endParaRPr>
          </a:p>
          <a:p>
            <a:pPr marR="282575" algn="l">
              <a:spcBef>
                <a:spcPts val="585"/>
              </a:spcBef>
              <a:spcAft>
                <a:spcPts val="100"/>
              </a:spcAft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Tehlike geçti anonsu yapılmadan sığınağı terk  etmeyin.</a:t>
            </a:r>
          </a:p>
        </p:txBody>
      </p:sp>
      <p:sp>
        <p:nvSpPr>
          <p:cNvPr id="11" name="object 11"/>
          <p:cNvSpPr/>
          <p:nvPr/>
        </p:nvSpPr>
        <p:spPr>
          <a:xfrm>
            <a:off x="4355998" y="1319707"/>
            <a:ext cx="257416" cy="195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5998" y="1721202"/>
            <a:ext cx="257416" cy="195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5998" y="2170202"/>
            <a:ext cx="257416" cy="195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5998" y="2534400"/>
            <a:ext cx="257416" cy="195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5998" y="3413125"/>
            <a:ext cx="257416" cy="195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601900" y="341540"/>
            <a:ext cx="1238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PF DinText Pro" panose="02000506020000020004" pitchFamily="2" charset="0"/>
                <a:cs typeface="Calibri"/>
              </a:rPr>
              <a:t>6</a:t>
            </a:r>
            <a:endParaRPr sz="1600" dirty="0">
              <a:latin typeface="PF DinText Pro" panose="02000506020000020004" pitchFamily="2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p"/>
      <p:bldP spid="11" grpId="0" animBg="1"/>
      <p:bldP spid="12" grpId="0" uiExpand="1" animBg="1"/>
      <p:bldP spid="13" grpId="0" uiExpand="1" animBg="1"/>
      <p:bldP spid="14" grpId="0" uiExpand="1" animBg="1"/>
      <p:bldP spid="15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2732303" y="320052"/>
            <a:ext cx="36793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" dirty="0">
                <a:latin typeface="PF DinText Pro" panose="02000506020000020004" pitchFamily="2" charset="0"/>
              </a:rPr>
              <a:t>SIĞINMA</a:t>
            </a:r>
            <a:r>
              <a:rPr spc="-114" dirty="0">
                <a:latin typeface="PF DinText Pro" panose="02000506020000020004" pitchFamily="2" charset="0"/>
              </a:rPr>
              <a:t> </a:t>
            </a:r>
            <a:r>
              <a:rPr spc="30" dirty="0">
                <a:latin typeface="PF DinText Pro" panose="02000506020000020004" pitchFamily="2" charset="0"/>
              </a:rPr>
              <a:t>YERİ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4294967295"/>
          </p:nvPr>
        </p:nvSpPr>
        <p:spPr>
          <a:xfrm>
            <a:off x="-1237755" y="1279525"/>
            <a:ext cx="10000755" cy="2557725"/>
          </a:xfrm>
          <a:prstGeom prst="rect">
            <a:avLst/>
          </a:prstGeom>
        </p:spPr>
        <p:txBody>
          <a:bodyPr vert="horz" wrap="square" lIns="0" tIns="86969" rIns="0" bIns="0" rtlCol="0">
            <a:spAutoFit/>
          </a:bodyPr>
          <a:lstStyle/>
          <a:p>
            <a:pPr marL="3963670" algn="l">
              <a:lnSpc>
                <a:spcPct val="100000"/>
              </a:lnSpc>
            </a:pPr>
            <a:r>
              <a:rPr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Afet ve Acil Durum </a:t>
            </a:r>
            <a:r>
              <a:rPr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Çantanızı</a:t>
            </a:r>
            <a:r>
              <a:rPr lang="tr-T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Trebuchet MS"/>
              </a:rPr>
              <a:t> </a:t>
            </a:r>
            <a:r>
              <a:rPr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yanınıza</a:t>
            </a:r>
            <a:r>
              <a:rPr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6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alın</a:t>
            </a:r>
            <a:r>
              <a:rPr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.</a:t>
            </a:r>
            <a:endParaRPr lang="tr-TR" sz="1600" b="0" dirty="0" smtClean="0">
              <a:solidFill>
                <a:schemeClr val="tx1">
                  <a:lumMod val="65000"/>
                  <a:lumOff val="35000"/>
                </a:schemeClr>
              </a:solidFill>
              <a:latin typeface="PF DinText Pro" panose="02000506020000020004" pitchFamily="2" charset="0"/>
              <a:cs typeface="Calibri"/>
            </a:endParaRPr>
          </a:p>
          <a:p>
            <a:pPr marL="3963670" algn="l">
              <a:lnSpc>
                <a:spcPct val="100000"/>
              </a:lnSpc>
            </a:pPr>
            <a:endParaRPr sz="1600" b="0" dirty="0">
              <a:solidFill>
                <a:schemeClr val="tx1">
                  <a:lumMod val="65000"/>
                  <a:lumOff val="35000"/>
                </a:schemeClr>
              </a:solidFill>
              <a:latin typeface="PF DinText Pro" panose="02000506020000020004" pitchFamily="2" charset="0"/>
              <a:cs typeface="Calibri"/>
            </a:endParaRPr>
          </a:p>
          <a:p>
            <a:pPr marL="3950970">
              <a:lnSpc>
                <a:spcPct val="100000"/>
              </a:lnSpc>
              <a:spcBef>
                <a:spcPts val="15"/>
              </a:spcBef>
            </a:pP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PF DinText Pro" panose="02000506020000020004" pitchFamily="2" charset="0"/>
              <a:cs typeface="Times New Roman"/>
            </a:endParaRPr>
          </a:p>
          <a:p>
            <a:pPr marL="3963670" marR="293370">
              <a:lnSpc>
                <a:spcPts val="1600"/>
              </a:lnSpc>
            </a:pPr>
            <a:r>
              <a:rPr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Kapılar</a:t>
            </a:r>
            <a:r>
              <a:rPr lang="tr-T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ı</a:t>
            </a:r>
            <a:r>
              <a:rPr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 </a:t>
            </a:r>
            <a:r>
              <a:rPr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kilitle</a:t>
            </a:r>
            <a:r>
              <a:rPr lang="tr-TR"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yin</a:t>
            </a:r>
            <a:r>
              <a:rPr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, </a:t>
            </a:r>
            <a:r>
              <a:rPr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pencereler</a:t>
            </a:r>
            <a:r>
              <a:rPr lang="tr-T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i</a:t>
            </a:r>
            <a:r>
              <a:rPr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, </a:t>
            </a:r>
            <a:r>
              <a:rPr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havalandırma  boşluklarını </a:t>
            </a:r>
            <a:r>
              <a:rPr sz="16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kapatın</a:t>
            </a:r>
            <a:r>
              <a:rPr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.</a:t>
            </a:r>
            <a:endParaRPr lang="tr-TR" sz="1600" b="0" dirty="0" smtClean="0">
              <a:solidFill>
                <a:schemeClr val="tx1">
                  <a:lumMod val="65000"/>
                  <a:lumOff val="35000"/>
                </a:schemeClr>
              </a:solidFill>
              <a:latin typeface="PF DinText Pro" panose="02000506020000020004" pitchFamily="2" charset="0"/>
              <a:cs typeface="Calibri"/>
            </a:endParaRPr>
          </a:p>
          <a:p>
            <a:pPr marL="3963670" marR="293370">
              <a:lnSpc>
                <a:spcPts val="1600"/>
              </a:lnSpc>
            </a:pPr>
            <a:endParaRPr sz="1600" b="0" dirty="0">
              <a:solidFill>
                <a:schemeClr val="tx1">
                  <a:lumMod val="65000"/>
                  <a:lumOff val="35000"/>
                </a:schemeClr>
              </a:solidFill>
              <a:latin typeface="PF DinText Pro" panose="02000506020000020004" pitchFamily="2" charset="0"/>
              <a:cs typeface="Calibri"/>
            </a:endParaRPr>
          </a:p>
          <a:p>
            <a:pPr marL="3963670" marR="118745">
              <a:lnSpc>
                <a:spcPts val="1600"/>
              </a:lnSpc>
              <a:spcBef>
                <a:spcPts val="865"/>
              </a:spcBef>
            </a:pPr>
            <a:r>
              <a:rPr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Vantilatör, klima, ısıtıcı sistemleri, havalandırma  sistemleri ve içeride havayı sirküle eden bütün  ekipmanı </a:t>
            </a:r>
            <a:r>
              <a:rPr sz="16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kapatın</a:t>
            </a:r>
            <a:r>
              <a:rPr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.</a:t>
            </a:r>
            <a:endParaRPr lang="tr-TR" sz="1600" b="0" dirty="0" smtClean="0">
              <a:solidFill>
                <a:schemeClr val="tx1">
                  <a:lumMod val="65000"/>
                  <a:lumOff val="35000"/>
                </a:schemeClr>
              </a:solidFill>
              <a:latin typeface="PF DinText Pro" panose="02000506020000020004" pitchFamily="2" charset="0"/>
              <a:cs typeface="Calibri"/>
            </a:endParaRPr>
          </a:p>
          <a:p>
            <a:pPr marL="3963670" marR="118745">
              <a:lnSpc>
                <a:spcPts val="1600"/>
              </a:lnSpc>
              <a:spcBef>
                <a:spcPts val="865"/>
              </a:spcBef>
            </a:pPr>
            <a:endParaRPr sz="1600" b="0" dirty="0">
              <a:solidFill>
                <a:schemeClr val="tx1">
                  <a:lumMod val="65000"/>
                  <a:lumOff val="35000"/>
                </a:schemeClr>
              </a:solidFill>
              <a:latin typeface="PF DinText Pro" panose="02000506020000020004" pitchFamily="2" charset="0"/>
              <a:cs typeface="Calibri"/>
            </a:endParaRPr>
          </a:p>
          <a:p>
            <a:pPr marL="3963670" marR="5080">
              <a:lnSpc>
                <a:spcPts val="1600"/>
              </a:lnSpc>
              <a:spcBef>
                <a:spcPts val="500"/>
              </a:spcBef>
            </a:pPr>
            <a:r>
              <a:rPr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Radyo</a:t>
            </a:r>
            <a:r>
              <a:rPr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PF DinText Pro" panose="02000506020000020004" pitchFamily="2" charset="0"/>
                <a:cs typeface="Calibri"/>
              </a:rPr>
              <a:t>, televizyon veya diğer iletişim araçlarından  yetkili makamlarca yapılacak duyuruları takip  ederek verilecek talimatlara uyun.</a:t>
            </a:r>
          </a:p>
        </p:txBody>
      </p:sp>
      <p:sp>
        <p:nvSpPr>
          <p:cNvPr id="10" name="object 10"/>
          <p:cNvSpPr/>
          <p:nvPr/>
        </p:nvSpPr>
        <p:spPr>
          <a:xfrm>
            <a:off x="2233492" y="1406829"/>
            <a:ext cx="257416" cy="195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33492" y="2110410"/>
            <a:ext cx="257416" cy="195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41791" y="2653238"/>
            <a:ext cx="257416" cy="195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33492" y="3440695"/>
            <a:ext cx="257416" cy="195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610600" y="341541"/>
            <a:ext cx="12382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8" name="Resim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16" y="883393"/>
            <a:ext cx="570368" cy="900495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1" y="1914014"/>
            <a:ext cx="914400" cy="802888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893" y="2816223"/>
            <a:ext cx="1200615" cy="820420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406" y="3732778"/>
            <a:ext cx="913522" cy="591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2732303" y="320052"/>
            <a:ext cx="36793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>
                <a:latin typeface="PF DinText Pro" panose="02000506020000020004" pitchFamily="2" charset="0"/>
              </a:rPr>
              <a:t>AFET </a:t>
            </a:r>
            <a:r>
              <a:rPr dirty="0">
                <a:latin typeface="PF DinText Pro" panose="02000506020000020004" pitchFamily="2" charset="0"/>
              </a:rPr>
              <a:t>VE </a:t>
            </a:r>
            <a:r>
              <a:rPr spc="30" dirty="0">
                <a:latin typeface="PF DinText Pro" panose="02000506020000020004" pitchFamily="2" charset="0"/>
              </a:rPr>
              <a:t>ACİL </a:t>
            </a:r>
            <a:r>
              <a:rPr spc="20" dirty="0">
                <a:latin typeface="PF DinText Pro" panose="02000506020000020004" pitchFamily="2" charset="0"/>
              </a:rPr>
              <a:t>DURUM</a:t>
            </a:r>
            <a:r>
              <a:rPr spc="-254" dirty="0">
                <a:latin typeface="PF DinText Pro" panose="02000506020000020004" pitchFamily="2" charset="0"/>
              </a:rPr>
              <a:t> </a:t>
            </a:r>
            <a:r>
              <a:rPr spc="20" dirty="0">
                <a:latin typeface="PF DinText Pro" panose="02000506020000020004" pitchFamily="2" charset="0"/>
              </a:rPr>
              <a:t>ÇANTASI</a:t>
            </a:r>
          </a:p>
        </p:txBody>
      </p:sp>
      <p:sp>
        <p:nvSpPr>
          <p:cNvPr id="9" name="object 9"/>
          <p:cNvSpPr/>
          <p:nvPr/>
        </p:nvSpPr>
        <p:spPr>
          <a:xfrm>
            <a:off x="2112264" y="1148397"/>
            <a:ext cx="4919472" cy="3627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10600" y="341541"/>
            <a:ext cx="1238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PF DinText Pro" panose="02000506020000020004" pitchFamily="2" charset="0"/>
                <a:cs typeface="Calibri"/>
              </a:rPr>
              <a:t>8</a:t>
            </a:r>
            <a:endParaRPr sz="1600" dirty="0">
              <a:latin typeface="PF DinText Pro" panose="02000506020000020004" pitchFamily="2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350</Words>
  <Application>Microsoft Office PowerPoint</Application>
  <PresentationFormat>Özel</PresentationFormat>
  <Paragraphs>69</Paragraphs>
  <Slides>12</Slides>
  <Notes>12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PF DinText Pro</vt:lpstr>
      <vt:lpstr>Times New Roman</vt:lpstr>
      <vt:lpstr>Trebuchet MS</vt:lpstr>
      <vt:lpstr>Office Theme</vt:lpstr>
      <vt:lpstr>PowerPoint Sunusu</vt:lpstr>
      <vt:lpstr>PowerPoint Sunusu</vt:lpstr>
      <vt:lpstr>GİRİŞ</vt:lpstr>
      <vt:lpstr>GİRİŞ</vt:lpstr>
      <vt:lpstr>GİRİŞ</vt:lpstr>
      <vt:lpstr>İKAZ ALARM VE İŞARETLERİ</vt:lpstr>
      <vt:lpstr>SIĞINAKLAR</vt:lpstr>
      <vt:lpstr>SIĞINMA YERİ</vt:lpstr>
      <vt:lpstr>AFET VE ACİL DURUM ÇANTASI</vt:lpstr>
      <vt:lpstr>AİLE AFET VE ACİL DURUM PLANI</vt:lpstr>
      <vt:lpstr>AİLE AFET VE ACİL DURUM PLANI</vt:lpstr>
      <vt:lpstr>PowerPoint Sunusu</vt:lpstr>
    </vt:vector>
  </TitlesOfParts>
  <Company>Arda Azmus | AnkaGraf , Yaratıcı Çözümler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>KBRN Genel Bilgiler</dc:subject>
  <dc:creator>Arda Azmuş</dc:creator>
  <cp:keywords>KBRN-Sunumlari</cp:keywords>
  <dc:description>Arda Azmus | AnkaGraf , Yaratıcı Çözümler
Üsküp Caddesi Erim İş Merkezi No:16/28 Çankaya ANKARA
T.  0312 428 29 85  arda@ankagraf.com
F.  0312 428 29 86  M. 0534 687 81 32</dc:description>
  <cp:lastModifiedBy>Arda Azmuş</cp:lastModifiedBy>
  <cp:revision>35</cp:revision>
  <dcterms:created xsi:type="dcterms:W3CDTF">2015-10-07T22:02:33Z</dcterms:created>
  <dcterms:modified xsi:type="dcterms:W3CDTF">2015-11-16T13:50:04Z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2015-10-08T00:00:00Z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2015-10-07T00:00:00Z</vt:filetime>
  </property>
</Properties>
</file>