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mf" ContentType="image/x-wmf"/>
  <Default Extension="png" ContentType="image/png"/>
  <Default Extension="rels" ContentType="application/vnd.openxmlformats-package.relationships+xml"/>
  <Default Extension="bin" ContentType="application/vnd.openxmlformats-officedocument.oleObject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ppt/notesSlides/notesSlide2.xml" ContentType="application/vnd.openxmlformats-officedocument.presentationml.notesSlide+xml"/>
  <Override PartName="/ppt/tableStyles.xml" ContentType="application/vnd.openxmlformats-officedocument.presentationml.tableStyl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6858000" cy="9906000" type="A4"/>
  <p:notesSz cx="6881813" cy="9661525"/>
  <p:defaultTextStyle>
    <a:defPPr>
      <a:defRPr lang="tr-T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9" d="100"/>
          <a:sy n="89" d="100"/>
        </p:scale>
        <p:origin x="3560" y="168"/>
      </p:cViewPr>
      <p:guideLst>
        <p:guide pos="2160"/>
        <p:guide pos="312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EAAD737-F321-4991-BF5B-AD27D14EF76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9D2A2A3-75DE-69E1-9942-CF329CF9AD0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Başlık Slayd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7748342" name="Title 1"/>
          <p:cNvSpPr>
            <a:spLocks noGrp="1"/>
          </p:cNvSpPr>
          <p:nvPr>
            <p:ph type="ctrTitle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54434153" name="Subtitle 2"/>
          <p:cNvSpPr>
            <a:spLocks noGrp="1"/>
          </p:cNvSpPr>
          <p:nvPr>
            <p:ph type="subTitle" idx="1"/>
          </p:nvPr>
        </p:nvSpPr>
        <p:spPr bwMode="auto">
          <a:xfrm>
            <a:off x="857249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92322656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2563372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0295168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Başlık ve Dikey Met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532495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01100417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107044076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5425285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360403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Dikey Başlık ve Met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5842368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781334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66718676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0071220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3402540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Başlık ve İçer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549209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7310851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204271214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1154225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48452632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Bölüm Üstbilgisi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5708780" name="Title 1"/>
          <p:cNvSpPr>
            <a:spLocks noGrp="1"/>
          </p:cNvSpPr>
          <p:nvPr>
            <p:ph type="title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9047342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tr-TR"/>
              <a:t>Asıl metin stillerini düzenle</a:t>
            </a:r>
            <a:endParaRPr/>
          </a:p>
        </p:txBody>
      </p:sp>
      <p:sp>
        <p:nvSpPr>
          <p:cNvPr id="19109861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6645136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3345879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İki İçer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805053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01057944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1916032450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88497876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40575092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0882216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Karşılaştırm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4939570" name="Title 1"/>
          <p:cNvSpPr>
            <a:spLocks noGrp="1"/>
          </p:cNvSpPr>
          <p:nvPr>
            <p:ph type="title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337257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tr-TR"/>
              <a:t>Asıl metin stillerini düzenle</a:t>
            </a:r>
            <a:endParaRPr/>
          </a:p>
        </p:txBody>
      </p:sp>
      <p:sp>
        <p:nvSpPr>
          <p:cNvPr id="173441934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888677736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tr-TR"/>
              <a:t>Asıl metin stillerini düzenle</a:t>
            </a:r>
            <a:endParaRPr/>
          </a:p>
        </p:txBody>
      </p:sp>
      <p:sp>
        <p:nvSpPr>
          <p:cNvPr id="621142812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1322188701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36575595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58859762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Yalnızca Başlı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637801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504763069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36612035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90450948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oş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379645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78887361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11058047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Başlıklı İçer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2126922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77587703" name="Content Placeholder 2"/>
          <p:cNvSpPr>
            <a:spLocks noGrp="1"/>
          </p:cNvSpPr>
          <p:nvPr>
            <p:ph idx="1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180500804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tr-TR"/>
              <a:t>Asıl metin stillerini düzenle</a:t>
            </a:r>
            <a:endParaRPr/>
          </a:p>
        </p:txBody>
      </p:sp>
      <p:sp>
        <p:nvSpPr>
          <p:cNvPr id="1350188943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724579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10225076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Başlıklı Resi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3544502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68066411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1302781919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tr-TR"/>
              <a:t>Asıl metin stillerini düzenle</a:t>
            </a:r>
            <a:endParaRPr/>
          </a:p>
        </p:txBody>
      </p:sp>
      <p:sp>
        <p:nvSpPr>
          <p:cNvPr id="38519175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317807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471915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&lt;#&gt;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8928822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7" y="527405"/>
            <a:ext cx="591502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7781760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1487" y="2637014"/>
            <a:ext cx="591502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tr-TR"/>
              <a:t>Asıl metin stillerini düzenle</a:t>
            </a:r>
            <a:endParaRPr/>
          </a:p>
          <a:p>
            <a:pPr lvl="1">
              <a:defRPr/>
            </a:pPr>
            <a:r>
              <a:rPr lang="tr-TR"/>
              <a:t>İkinci düzey</a:t>
            </a:r>
            <a:endParaRPr/>
          </a:p>
          <a:p>
            <a:pPr lvl="2">
              <a:defRPr/>
            </a:pPr>
            <a:r>
              <a:rPr lang="tr-TR"/>
              <a:t>Üçüncü düzey</a:t>
            </a:r>
            <a:endParaRPr/>
          </a:p>
          <a:p>
            <a:pPr lvl="3">
              <a:defRPr/>
            </a:pPr>
            <a:r>
              <a:rPr lang="tr-TR"/>
              <a:t>Dördüncü düzey</a:t>
            </a:r>
            <a:endParaRPr/>
          </a:p>
          <a:p>
            <a:pPr lvl="4">
              <a:defRPr/>
            </a:pPr>
            <a:r>
              <a:rPr lang="tr-TR"/>
              <a:t>Beşinci düzey</a:t>
            </a:r>
            <a:endParaRPr lang="en-US"/>
          </a:p>
        </p:txBody>
      </p:sp>
      <p:sp>
        <p:nvSpPr>
          <p:cNvPr id="1210746283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71487" y="9181397"/>
            <a:ext cx="154304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D37D92-97A5-49A3-B55F-0AFFBC910E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56482733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271712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16114534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43463" y="9181397"/>
            <a:ext cx="154304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AF104C-B42C-4C2F-9F5C-43D0856D87C8}" type="slidenum">
              <a:rPr lang="en-US">
                <a:solidFill>
                  <a:prstClr val="black">
                    <a:tint val="75000"/>
                  </a:prstClr>
                </a:solidFill>
              </a:rPr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4571374" name="Metin kutusu 7"/>
          <p:cNvSpPr txBox="1"/>
          <p:nvPr/>
        </p:nvSpPr>
        <p:spPr bwMode="auto">
          <a:xfrm>
            <a:off x="1390818" y="122831"/>
            <a:ext cx="53046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tr-TR" sz="1500" b="1">
                <a:solidFill>
                  <a:schemeClr val="bg1"/>
                </a:solidFill>
                <a:latin typeface="Verdana"/>
                <a:ea typeface="Verdana"/>
              </a:rPr>
              <a:t>T.C.</a:t>
            </a:r>
            <a:endParaRPr/>
          </a:p>
          <a:p>
            <a:pPr algn="ctr">
              <a:defRPr/>
            </a:pPr>
            <a:r>
              <a:rPr lang="tr-TR" sz="1500" b="1">
                <a:solidFill>
                  <a:schemeClr val="bg1"/>
                </a:solidFill>
                <a:latin typeface="Verdana"/>
                <a:ea typeface="Verdana"/>
              </a:rPr>
              <a:t>İSKENDERUN TEKNİK ÜNİVERSİTESİ</a:t>
            </a:r>
            <a:endParaRPr/>
          </a:p>
          <a:p>
            <a:pPr algn="ctr">
              <a:defRPr/>
            </a:pPr>
            <a:r>
              <a:rPr lang="tr-TR" sz="1500" b="1">
                <a:solidFill>
                  <a:schemeClr val="bg1"/>
                </a:solidFill>
                <a:latin typeface="Verdana"/>
                <a:ea typeface="Verdana"/>
              </a:rPr>
              <a:t>MÜHENDİSLİK VE DOĞA BİLİMLERİ FAKÜLTESİ</a:t>
            </a:r>
            <a:endParaRPr/>
          </a:p>
          <a:p>
            <a:pPr algn="ctr">
              <a:defRPr/>
            </a:pPr>
            <a:r>
              <a:rPr lang="tr-TR" sz="1500" b="1">
                <a:solidFill>
                  <a:schemeClr val="bg1"/>
                </a:solidFill>
                <a:latin typeface="Verdana"/>
                <a:ea typeface="Verdana"/>
              </a:rPr>
              <a:t>ENDÜSTRİ MÜHENDİSLİĞİ BÖLÜMÜ</a:t>
            </a:r>
            <a:endParaRPr lang="en-US" sz="1500" b="1">
              <a:solidFill>
                <a:schemeClr val="bg1"/>
              </a:solidFill>
              <a:latin typeface="Verdana"/>
              <a:ea typeface="Verdana"/>
            </a:endParaRPr>
          </a:p>
        </p:txBody>
      </p:sp>
      <p:grpSp>
        <p:nvGrpSpPr>
          <p:cNvPr id="1164419915" name="Grup 2"/>
          <p:cNvGrpSpPr/>
          <p:nvPr/>
        </p:nvGrpSpPr>
        <p:grpSpPr bwMode="auto">
          <a:xfrm>
            <a:off x="1" y="-9748"/>
            <a:ext cx="6857999" cy="9916948"/>
            <a:chOff x="1" y="-10532"/>
            <a:chExt cx="7584062" cy="10714928"/>
          </a:xfrm>
        </p:grpSpPr>
        <p:grpSp>
          <p:nvGrpSpPr>
            <p:cNvPr id="16" name="Grup 15"/>
            <p:cNvGrpSpPr/>
            <p:nvPr/>
          </p:nvGrpSpPr>
          <p:grpSpPr bwMode="auto">
            <a:xfrm>
              <a:off x="1" y="-10532"/>
              <a:ext cx="7584062" cy="10714928"/>
              <a:chOff x="-6290" y="-10532"/>
              <a:chExt cx="7584062" cy="10714928"/>
            </a:xfrm>
          </p:grpSpPr>
          <p:grpSp>
            <p:nvGrpSpPr>
              <p:cNvPr id="9" name="Grup 8"/>
              <p:cNvGrpSpPr/>
              <p:nvPr/>
            </p:nvGrpSpPr>
            <p:grpSpPr bwMode="auto">
              <a:xfrm>
                <a:off x="-6290" y="-10532"/>
                <a:ext cx="7584062" cy="10714928"/>
                <a:chOff x="-6290" y="-10532"/>
                <a:chExt cx="7584062" cy="10714928"/>
              </a:xfrm>
            </p:grpSpPr>
            <p:sp>
              <p:nvSpPr>
                <p:cNvPr id="5" name="Dikdörtgen 4"/>
                <p:cNvSpPr/>
                <p:nvPr/>
              </p:nvSpPr>
              <p:spPr bwMode="auto">
                <a:xfrm>
                  <a:off x="-6290" y="8460272"/>
                  <a:ext cx="1716946" cy="2244123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  <a:alpha val="94902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rtlCol="0" anchor="ctr"/>
                <a:lstStyle/>
                <a:p>
                  <a:pPr algn="ctr">
                    <a:defRPr/>
                  </a:pPr>
                  <a:r>
                    <a:rPr lang="tr-TR" b="1">
                      <a:solidFill>
                        <a:schemeClr val="tx1"/>
                      </a:solidFill>
                      <a:latin typeface="Verdana"/>
                      <a:ea typeface="Verdana"/>
                    </a:rPr>
                    <a:t>Yıl</a:t>
                  </a:r>
                  <a:endParaRPr/>
                </a:p>
              </p:txBody>
            </p:sp>
            <p:sp>
              <p:nvSpPr>
                <p:cNvPr id="7" name="Dikdörtgen 6"/>
                <p:cNvSpPr/>
                <p:nvPr/>
              </p:nvSpPr>
              <p:spPr bwMode="auto">
                <a:xfrm>
                  <a:off x="1710656" y="8455272"/>
                  <a:ext cx="5867115" cy="2243588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  <a:alpha val="94902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rtlCol="0" anchor="ctr"/>
                <a:lstStyle/>
                <a:p>
                  <a:pPr algn="ctr">
                    <a:defRPr/>
                  </a:pPr>
                  <a:endParaRPr lang="en-US" b="1">
                    <a:latin typeface="Verdana"/>
                    <a:ea typeface="Verdana"/>
                  </a:endParaRPr>
                </a:p>
              </p:txBody>
            </p:sp>
            <p:sp>
              <p:nvSpPr>
                <p:cNvPr id="6" name="Dikdörtgen 5"/>
                <p:cNvSpPr/>
                <p:nvPr/>
              </p:nvSpPr>
              <p:spPr bwMode="auto">
                <a:xfrm>
                  <a:off x="-6290" y="-10532"/>
                  <a:ext cx="7584062" cy="8460273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  <a:alpha val="94902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rtlCol="0" anchor="ctr"/>
                <a:lstStyle/>
                <a:p>
                  <a:pPr algn="ctr">
                    <a:defRPr/>
                  </a:pPr>
                  <a:endParaRPr lang="en-US" b="1">
                    <a:latin typeface="Verdana"/>
                    <a:ea typeface="Verdana"/>
                  </a:endParaRPr>
                </a:p>
              </p:txBody>
            </p:sp>
          </p:grpSp>
          <p:sp>
            <p:nvSpPr>
              <p:cNvPr id="10" name="Metin kutusu 9"/>
              <p:cNvSpPr txBox="1"/>
              <p:nvPr/>
            </p:nvSpPr>
            <p:spPr bwMode="auto">
              <a:xfrm>
                <a:off x="1562908" y="3550458"/>
                <a:ext cx="4536729" cy="19451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defRPr/>
                </a:pPr>
                <a:r>
                  <a:rPr lang="tr-TR" sz="2500" b="1">
                    <a:solidFill>
                      <a:srgbClr val="3C484F"/>
                    </a:solidFill>
                    <a:latin typeface="Verdana"/>
                    <a:ea typeface="Verdana"/>
                  </a:rPr>
                  <a:t>BİTİRME PROJESİ</a:t>
                </a:r>
                <a:endParaRPr/>
              </a:p>
              <a:p>
                <a:pPr algn="ctr">
                  <a:defRPr/>
                </a:pPr>
                <a:endParaRPr lang="tr-TR" sz="2500" b="1">
                  <a:solidFill>
                    <a:srgbClr val="3C484F"/>
                  </a:solidFill>
                  <a:latin typeface="Verdana"/>
                  <a:ea typeface="Verdana"/>
                </a:endParaRPr>
              </a:p>
              <a:p>
                <a:pPr algn="ctr">
                  <a:defRPr/>
                </a:pPr>
                <a:r>
                  <a:rPr lang="tr-TR" sz="2000" b="1">
                    <a:solidFill>
                      <a:srgbClr val="3C484F"/>
                    </a:solidFill>
                    <a:latin typeface="Verdana"/>
                    <a:ea typeface="Verdana"/>
                  </a:rPr>
                  <a:t>BİTİRME PROJESİ BAŞLIĞI</a:t>
                </a:r>
                <a:endParaRPr/>
              </a:p>
              <a:p>
                <a:pPr algn="ctr">
                  <a:defRPr/>
                </a:pPr>
                <a:r>
                  <a:rPr lang="tr-TR" sz="1600" b="1" i="1">
                    <a:solidFill>
                      <a:srgbClr val="3C484F"/>
                    </a:solidFill>
                    <a:latin typeface="Verdana"/>
                    <a:ea typeface="Verdana"/>
                  </a:rPr>
                  <a:t>GRADUATION PROJECT TITLE</a:t>
                </a:r>
                <a:endParaRPr/>
              </a:p>
              <a:p>
                <a:pPr algn="ctr">
                  <a:defRPr/>
                </a:pPr>
                <a:endParaRPr lang="en-US" sz="2500" b="1">
                  <a:solidFill>
                    <a:schemeClr val="bg1"/>
                  </a:solidFill>
                  <a:latin typeface="Verdana"/>
                  <a:ea typeface="Verdana"/>
                </a:endParaRPr>
              </a:p>
            </p:txBody>
          </p:sp>
          <p:sp>
            <p:nvSpPr>
              <p:cNvPr id="11" name="Metin kutusu 10"/>
              <p:cNvSpPr txBox="1"/>
              <p:nvPr/>
            </p:nvSpPr>
            <p:spPr bwMode="auto">
              <a:xfrm>
                <a:off x="2703650" y="6237735"/>
                <a:ext cx="2255247" cy="5818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defRPr/>
                </a:pPr>
                <a:r>
                  <a:rPr lang="tr-TR" sz="1200" b="1">
                    <a:solidFill>
                      <a:schemeClr val="bg1"/>
                    </a:solidFill>
                    <a:latin typeface="Verdana"/>
                    <a:ea typeface="Verdana"/>
                  </a:rPr>
                  <a:t> </a:t>
                </a:r>
                <a:r>
                  <a:rPr lang="tr-TR" b="1">
                    <a:solidFill>
                      <a:srgbClr val="3C484F"/>
                    </a:solidFill>
                    <a:latin typeface="Verdana"/>
                    <a:ea typeface="Verdana"/>
                  </a:rPr>
                  <a:t>İsim</a:t>
                </a:r>
                <a:r>
                  <a:rPr lang="tr-TR" sz="1200" b="1">
                    <a:solidFill>
                      <a:srgbClr val="3C484F"/>
                    </a:solidFill>
                    <a:latin typeface="Verdana"/>
                    <a:ea typeface="Verdana"/>
                  </a:rPr>
                  <a:t> </a:t>
                </a:r>
                <a:r>
                  <a:rPr lang="tr-TR" b="1">
                    <a:solidFill>
                      <a:srgbClr val="3C484F"/>
                    </a:solidFill>
                    <a:latin typeface="Verdana"/>
                    <a:ea typeface="Verdana"/>
                  </a:rPr>
                  <a:t>SOYİSİM</a:t>
                </a:r>
                <a:endParaRPr/>
              </a:p>
              <a:p>
                <a:pPr algn="ctr">
                  <a:defRPr/>
                </a:pPr>
                <a:r>
                  <a:rPr lang="tr-TR" sz="1100" b="1">
                    <a:solidFill>
                      <a:srgbClr val="3C484F"/>
                    </a:solidFill>
                    <a:latin typeface="Verdana"/>
                    <a:ea typeface="Verdana"/>
                  </a:rPr>
                  <a:t>Öğrenci Numarası</a:t>
                </a:r>
                <a:endParaRPr lang="en-US" sz="1100" b="1">
                  <a:solidFill>
                    <a:srgbClr val="3C484F"/>
                  </a:solidFill>
                  <a:latin typeface="Verdana"/>
                  <a:ea typeface="Verdana"/>
                </a:endParaRPr>
              </a:p>
            </p:txBody>
          </p:sp>
          <p:sp>
            <p:nvSpPr>
              <p:cNvPr id="14" name="Metin kutusu 13"/>
              <p:cNvSpPr txBox="1"/>
              <p:nvPr/>
            </p:nvSpPr>
            <p:spPr bwMode="auto">
              <a:xfrm>
                <a:off x="1031861" y="424739"/>
                <a:ext cx="5598826" cy="10307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tr-TR" sz="1400" b="1">
                    <a:solidFill>
                      <a:srgbClr val="3C484F"/>
                    </a:solidFill>
                    <a:latin typeface="Verdana"/>
                    <a:ea typeface="Verdana"/>
                  </a:rPr>
                  <a:t>T.C.</a:t>
                </a:r>
                <a:endParaRPr/>
              </a:p>
              <a:p>
                <a:pPr algn="ctr">
                  <a:defRPr/>
                </a:pPr>
                <a:r>
                  <a:rPr lang="tr-TR" sz="1400" b="1">
                    <a:solidFill>
                      <a:srgbClr val="3C484F"/>
                    </a:solidFill>
                    <a:latin typeface="Verdana"/>
                    <a:ea typeface="Verdana"/>
                  </a:rPr>
                  <a:t>İSKENDERUN TEKNİK ÜNİVERSİTESİ</a:t>
                </a:r>
                <a:endParaRPr/>
              </a:p>
              <a:p>
                <a:pPr algn="ctr">
                  <a:defRPr/>
                </a:pPr>
                <a:r>
                  <a:rPr lang="tr-TR" sz="1400" b="1">
                    <a:solidFill>
                      <a:srgbClr val="3C484F"/>
                    </a:solidFill>
                    <a:latin typeface="Verdana"/>
                    <a:ea typeface="Verdana"/>
                  </a:rPr>
                  <a:t>HAVACILIK VE UZAY BİLİMLERİ FAKÜLTESİ</a:t>
                </a:r>
                <a:endParaRPr/>
              </a:p>
              <a:p>
                <a:pPr algn="ctr">
                  <a:defRPr/>
                </a:pPr>
                <a:r>
                  <a:rPr lang="tr-TR" sz="1400" b="1">
                    <a:solidFill>
                      <a:srgbClr val="3C484F"/>
                    </a:solidFill>
                    <a:latin typeface="Verdana"/>
                    <a:ea typeface="Verdana"/>
                  </a:rPr>
                  <a:t>UÇAK BAKIM VE ONARIM BÖLÜMÜ</a:t>
                </a:r>
                <a:endParaRPr lang="en-US" sz="1400" b="1">
                  <a:solidFill>
                    <a:srgbClr val="3C484F"/>
                  </a:solidFill>
                  <a:latin typeface="Verdana"/>
                  <a:ea typeface="Verdana"/>
                </a:endParaRPr>
              </a:p>
            </p:txBody>
          </p:sp>
          <p:pic>
            <p:nvPicPr>
              <p:cNvPr id="15" name="Resim 14" descr="Resim1"/>
              <p:cNvPicPr/>
              <p:nvPr/>
            </p:nvPicPr>
            <p:blipFill rotWithShape="1">
              <a:blip r:embed="rId3"/>
              <a:stretch/>
            </p:blipFill>
            <p:spPr bwMode="auto">
              <a:xfrm>
                <a:off x="3122614" y="1744294"/>
                <a:ext cx="1417321" cy="1417319"/>
              </a:xfrm>
              <a:prstGeom prst="rect">
                <a:avLst/>
              </a:prstGeom>
              <a:noFill/>
            </p:spPr>
          </p:pic>
        </p:grpSp>
        <p:sp>
          <p:nvSpPr>
            <p:cNvPr id="2" name="Metin kutusu 1"/>
            <p:cNvSpPr txBox="1"/>
            <p:nvPr/>
          </p:nvSpPr>
          <p:spPr bwMode="auto">
            <a:xfrm>
              <a:off x="3756650" y="9197370"/>
              <a:ext cx="2717925" cy="8478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587" algn="r">
                <a:defRPr/>
              </a:pPr>
              <a:r>
                <a:rPr lang="tr-TR" sz="1500" b="1">
                  <a:solidFill>
                    <a:schemeClr val="bg1"/>
                  </a:solidFill>
                  <a:latin typeface="Verdana"/>
                  <a:ea typeface="Verdana"/>
                </a:rPr>
                <a:t> </a:t>
              </a:r>
              <a:r>
                <a:rPr lang="tr-TR" sz="1500" b="1">
                  <a:latin typeface="Verdana"/>
                  <a:ea typeface="Verdana"/>
                </a:rPr>
                <a:t>Danışman </a:t>
              </a:r>
              <a:endParaRPr/>
            </a:p>
            <a:p>
              <a:pPr algn="r">
                <a:defRPr/>
              </a:pPr>
              <a:r>
                <a:rPr lang="tr-TR" sz="1500" b="1">
                  <a:latin typeface="Verdana"/>
                  <a:ea typeface="Verdana"/>
                </a:rPr>
                <a:t>Unvan İsim SOYİSİM</a:t>
              </a:r>
              <a:endParaRPr lang="en-US" sz="1500" b="1">
                <a:latin typeface="Verdana"/>
                <a:ea typeface="Verdana"/>
              </a:endParaRPr>
            </a:p>
            <a:p>
              <a:pPr algn="r">
                <a:defRPr/>
              </a:pPr>
              <a:endParaRPr lang="tr-TR" sz="150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331800" name="Dikdörtgen 1"/>
          <p:cNvSpPr/>
          <p:nvPr/>
        </p:nvSpPr>
        <p:spPr bwMode="auto">
          <a:xfrm>
            <a:off x="0" y="0"/>
            <a:ext cx="270000" cy="783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defRPr/>
            </a:pPr>
            <a:r>
              <a:rPr lang="tr-TR" b="1">
                <a:solidFill>
                  <a:prstClr val="white"/>
                </a:solidFill>
                <a:latin typeface="Verdana"/>
                <a:ea typeface="Verdana"/>
              </a:rPr>
              <a:t>Lisans Bitirme Projesi – İsim SOYİSİM</a:t>
            </a:r>
            <a:endParaRPr/>
          </a:p>
        </p:txBody>
      </p:sp>
      <p:sp>
        <p:nvSpPr>
          <p:cNvPr id="1463423936" name="Dikdörtgen 3"/>
          <p:cNvSpPr/>
          <p:nvPr/>
        </p:nvSpPr>
        <p:spPr bwMode="auto">
          <a:xfrm>
            <a:off x="0" y="7830000"/>
            <a:ext cx="270000" cy="2076000"/>
          </a:xfrm>
          <a:prstGeom prst="rect">
            <a:avLst/>
          </a:prstGeom>
          <a:solidFill>
            <a:srgbClr val="D4DADE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defRPr/>
            </a:pPr>
            <a:r>
              <a:rPr lang="tr-TR" b="1">
                <a:solidFill>
                  <a:srgbClr val="3C484F"/>
                </a:solidFill>
                <a:latin typeface="Verdana"/>
                <a:ea typeface="Verdana"/>
              </a:rPr>
              <a:t>Yıl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1_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Teması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1_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Teması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ONLYOFFICE/9.2.1.898</Application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hesabı</dc:creator>
  <cp:lastModifiedBy/>
  <cp:revision>7</cp:revision>
  <dcterms:created xsi:type="dcterms:W3CDTF">2022-03-04T11:56:32Z</dcterms:created>
  <dcterms:modified xsi:type="dcterms:W3CDTF">2026-02-27T17:14:48Z</dcterms:modified>
</cp:coreProperties>
</file>