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7" r:id="rId3"/>
    <p:sldId id="266" r:id="rId4"/>
    <p:sldId id="26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A4B"/>
    <a:srgbClr val="555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4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kdörtgen 15"/>
          <p:cNvSpPr/>
          <p:nvPr userDrawn="1"/>
        </p:nvSpPr>
        <p:spPr>
          <a:xfrm>
            <a:off x="-5358" y="0"/>
            <a:ext cx="9149358" cy="26004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kdörtgen 11"/>
          <p:cNvSpPr/>
          <p:nvPr userDrawn="1"/>
        </p:nvSpPr>
        <p:spPr>
          <a:xfrm>
            <a:off x="-5358" y="6609285"/>
            <a:ext cx="9149358" cy="26004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uvarlatılmış Dikdörtgen 12"/>
          <p:cNvSpPr/>
          <p:nvPr userDrawn="1"/>
        </p:nvSpPr>
        <p:spPr>
          <a:xfrm>
            <a:off x="786222" y="3789040"/>
            <a:ext cx="7560840" cy="1872208"/>
          </a:xfrm>
          <a:prstGeom prst="roundRect">
            <a:avLst/>
          </a:prstGeom>
          <a:solidFill>
            <a:srgbClr val="474A4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Alt Başlık 2"/>
          <p:cNvSpPr>
            <a:spLocks noGrp="1"/>
          </p:cNvSpPr>
          <p:nvPr>
            <p:ph type="subTitle" idx="4294967295"/>
          </p:nvPr>
        </p:nvSpPr>
        <p:spPr>
          <a:xfrm>
            <a:off x="755576" y="3789040"/>
            <a:ext cx="7632848" cy="18722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tr-TR" sz="32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aşlık 1"/>
          <p:cNvSpPr>
            <a:spLocks noGrp="1"/>
          </p:cNvSpPr>
          <p:nvPr>
            <p:ph type="ctrTitle" idx="4294967295"/>
          </p:nvPr>
        </p:nvSpPr>
        <p:spPr>
          <a:xfrm>
            <a:off x="1043608" y="44624"/>
            <a:ext cx="4824536" cy="3024335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>
            <a:lvl1pPr>
              <a:defRPr sz="5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tr-T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23" name="Picture 2" descr="C:\Users\Huseyin\Desktop\43741299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940" y="587896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 userDrawn="1"/>
        </p:nvSpPr>
        <p:spPr>
          <a:xfrm>
            <a:off x="-5358" y="0"/>
            <a:ext cx="9149358" cy="26004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23720DD-5B6D-40BF-8493-A6B52D484E6B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kdörtgen 10"/>
          <p:cNvSpPr/>
          <p:nvPr userDrawn="1"/>
        </p:nvSpPr>
        <p:spPr>
          <a:xfrm>
            <a:off x="-5358" y="6609285"/>
            <a:ext cx="9149358" cy="26004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Picture 2" descr="C:\Users\Huseyin\Desktop\43741299.pn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7" y="5877272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ctrTitle" idx="4294967295"/>
          </p:nvPr>
        </p:nvSpPr>
        <p:spPr>
          <a:xfrm>
            <a:off x="1043608" y="44624"/>
            <a:ext cx="4824536" cy="3024335"/>
          </a:xfrm>
        </p:spPr>
        <p:txBody>
          <a:bodyPr anchor="ctr">
            <a:normAutofit/>
          </a:bodyPr>
          <a:lstStyle/>
          <a:p>
            <a:r>
              <a:rPr lang="tr-TR" sz="4400" dirty="0">
                <a:solidFill>
                  <a:prstClr val="white">
                    <a:lumMod val="95000"/>
                  </a:prstClr>
                </a:solidFill>
              </a:rPr>
              <a:t>İskenderun</a:t>
            </a:r>
            <a:br>
              <a:rPr lang="tr-TR" sz="4400" dirty="0">
                <a:solidFill>
                  <a:prstClr val="white">
                    <a:lumMod val="95000"/>
                  </a:prstClr>
                </a:solidFill>
              </a:rPr>
            </a:br>
            <a:r>
              <a:rPr lang="tr-TR" sz="4400" dirty="0">
                <a:solidFill>
                  <a:prstClr val="white">
                    <a:lumMod val="95000"/>
                  </a:prstClr>
                </a:solidFill>
              </a:rPr>
              <a:t>Teknik</a:t>
            </a:r>
            <a:br>
              <a:rPr lang="tr-TR" sz="4400" dirty="0">
                <a:solidFill>
                  <a:prstClr val="white">
                    <a:lumMod val="95000"/>
                  </a:prstClr>
                </a:solidFill>
              </a:rPr>
            </a:br>
            <a:r>
              <a:rPr lang="tr-TR" sz="4400" dirty="0">
                <a:solidFill>
                  <a:prstClr val="white">
                    <a:lumMod val="95000"/>
                  </a:prstClr>
                </a:solidFill>
              </a:rPr>
              <a:t>Üniversitesi</a:t>
            </a:r>
            <a:endParaRPr lang="tr-TR" sz="4400" dirty="0"/>
          </a:p>
        </p:txBody>
      </p:sp>
      <p:sp>
        <p:nvSpPr>
          <p:cNvPr id="4" name="Alt Başlık 2"/>
          <p:cNvSpPr>
            <a:spLocks noGrp="1"/>
          </p:cNvSpPr>
          <p:nvPr>
            <p:ph type="subTitle" idx="4294967295"/>
          </p:nvPr>
        </p:nvSpPr>
        <p:spPr>
          <a:xfrm>
            <a:off x="1043607" y="3789040"/>
            <a:ext cx="5184577" cy="187220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Fakülte:</a:t>
            </a:r>
            <a:r>
              <a:rPr lang="tr-TR" sz="1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1800" i="1" dirty="0" smtClean="0">
                <a:solidFill>
                  <a:schemeClr val="bg1">
                    <a:lumMod val="95000"/>
                  </a:schemeClr>
                </a:solidFill>
              </a:rPr>
              <a:t>___________________Fakültesi</a:t>
            </a:r>
          </a:p>
          <a:p>
            <a:pPr marL="0" indent="0">
              <a:buNone/>
            </a:pP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Bölüm: </a:t>
            </a:r>
            <a:r>
              <a:rPr lang="tr-TR" sz="1800" i="1" dirty="0" smtClean="0">
                <a:solidFill>
                  <a:schemeClr val="bg1">
                    <a:lumMod val="95000"/>
                  </a:schemeClr>
                </a:solidFill>
              </a:rPr>
              <a:t>___________________________________</a:t>
            </a:r>
            <a:endParaRPr lang="tr-TR" sz="1800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Ders</a:t>
            </a: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tr-TR" sz="1800" i="1" dirty="0" smtClean="0">
                <a:solidFill>
                  <a:schemeClr val="bg1">
                    <a:lumMod val="95000"/>
                  </a:schemeClr>
                </a:solidFill>
              </a:rPr>
              <a:t>_____________________________________</a:t>
            </a:r>
            <a:endParaRPr lang="tr-TR" sz="1800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Dönem: </a:t>
            </a:r>
            <a:r>
              <a:rPr lang="tr-TR" sz="1800" i="1" dirty="0" smtClean="0">
                <a:solidFill>
                  <a:schemeClr val="bg1">
                    <a:lumMod val="95000"/>
                  </a:schemeClr>
                </a:solidFill>
              </a:rPr>
              <a:t>2019 – 2020 (Bahar)</a:t>
            </a:r>
            <a:endParaRPr lang="tr-TR" sz="1800" i="1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tr-TR" sz="1800" b="1" dirty="0" smtClean="0">
                <a:solidFill>
                  <a:schemeClr val="bg1">
                    <a:lumMod val="95000"/>
                  </a:schemeClr>
                </a:solidFill>
              </a:rPr>
              <a:t>Öğretim üyesi: </a:t>
            </a:r>
            <a:r>
              <a:rPr lang="tr-TR" sz="1800" i="1" dirty="0" smtClean="0">
                <a:solidFill>
                  <a:schemeClr val="bg1">
                    <a:lumMod val="95000"/>
                  </a:schemeClr>
                </a:solidFill>
              </a:rPr>
              <a:t>____________________________</a:t>
            </a:r>
            <a:endParaRPr lang="tr-TR" sz="1800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6444209" y="3789040"/>
            <a:ext cx="1800200" cy="1800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7200" b="1" i="1" dirty="0" smtClean="0">
                <a:solidFill>
                  <a:schemeClr val="bg1">
                    <a:lumMod val="95000"/>
                  </a:schemeClr>
                </a:solidFill>
              </a:rPr>
              <a:t>6.</a:t>
            </a:r>
            <a:endParaRPr lang="tr-TR" sz="5400" b="1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tr-TR" sz="3600" b="1" i="1" dirty="0" smtClean="0">
                <a:solidFill>
                  <a:schemeClr val="bg1">
                    <a:lumMod val="95000"/>
                  </a:schemeClr>
                </a:solidFill>
              </a:rPr>
              <a:t>Hafta</a:t>
            </a:r>
            <a:endParaRPr lang="tr-TR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5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Başlığı 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 Madde 1</a:t>
            </a:r>
          </a:p>
          <a:p>
            <a:r>
              <a:rPr lang="tr-TR" dirty="0" smtClean="0"/>
              <a:t>Örnek Madde 2</a:t>
            </a:r>
          </a:p>
          <a:p>
            <a:r>
              <a:rPr lang="tr-TR" dirty="0" smtClean="0"/>
              <a:t>Örnek Madde 3</a:t>
            </a:r>
            <a:endParaRPr lang="tr-TR" dirty="0"/>
          </a:p>
          <a:p>
            <a:r>
              <a:rPr lang="tr-TR" dirty="0" smtClean="0"/>
              <a:t>Örnek Madde 4</a:t>
            </a:r>
            <a:endParaRPr lang="tr-TR" dirty="0"/>
          </a:p>
          <a:p>
            <a:r>
              <a:rPr lang="tr-TR" dirty="0" smtClean="0"/>
              <a:t>Örnek Madde 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97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Başlığı 2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677108"/>
              </p:ext>
            </p:extLst>
          </p:nvPr>
        </p:nvGraphicFramePr>
        <p:xfrm>
          <a:off x="755576" y="692696"/>
          <a:ext cx="756084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619268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İçerik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 metin,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Sayıların</a:t>
                      </a:r>
                      <a:r>
                        <a:rPr lang="tr-TR" baseline="0" dirty="0" smtClean="0"/>
                        <a:t> görüneceği metin alanının düzenlenebilip düzenlenemeyeceğini belirler.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İçerik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 metin,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Sayıların</a:t>
                      </a:r>
                      <a:r>
                        <a:rPr lang="tr-TR" baseline="0" dirty="0" smtClean="0"/>
                        <a:t> görüneceği metin alanının düzenlenebilip düzenlenemeyeceğini belirler.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İçerik 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 metin,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Sayıların</a:t>
                      </a:r>
                      <a:r>
                        <a:rPr lang="tr-TR" baseline="0" dirty="0" smtClean="0"/>
                        <a:t> görüneceği metin alanının düzenlenebilip düzenlenemeyeceğini belirler.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İçerik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 metin,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Sayıların</a:t>
                      </a:r>
                      <a:r>
                        <a:rPr lang="tr-TR" baseline="0" dirty="0" smtClean="0"/>
                        <a:t> görüneceği metin alanının düzenlenebilip düzenlenemeyeceğini belirler.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54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Başlığı 3</a:t>
            </a:r>
            <a:endParaRPr lang="tr-TR" dirty="0"/>
          </a:p>
        </p:txBody>
      </p:sp>
      <p:pic>
        <p:nvPicPr>
          <p:cNvPr id="1026" name="Picture 2" descr="C:\Users\Gokhann\Desktop\iste-aciklam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836712"/>
            <a:ext cx="5328592" cy="350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82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Özel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CD2147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112</TotalTime>
  <Words>104</Words>
  <Application>Microsoft Office PowerPoint</Application>
  <PresentationFormat>Ekran Gösterisi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NewsPrint</vt:lpstr>
      <vt:lpstr>İskenderun Teknik Üniversitesi</vt:lpstr>
      <vt:lpstr>Konu Başlığı 1</vt:lpstr>
      <vt:lpstr>Konu Başlığı 2</vt:lpstr>
      <vt:lpstr>Konu Başlığı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85</cp:revision>
  <dcterms:created xsi:type="dcterms:W3CDTF">2020-03-19T11:19:45Z</dcterms:created>
  <dcterms:modified xsi:type="dcterms:W3CDTF">2020-03-19T16:15:01Z</dcterms:modified>
</cp:coreProperties>
</file>