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7"/>
  </p:notesMasterIdLst>
  <p:handoutMasterIdLst>
    <p:handoutMasterId r:id="rId18"/>
  </p:handoutMasterIdLst>
  <p:sldIdLst>
    <p:sldId id="609" r:id="rId2"/>
    <p:sldId id="713" r:id="rId3"/>
    <p:sldId id="719" r:id="rId4"/>
    <p:sldId id="717" r:id="rId5"/>
    <p:sldId id="627" r:id="rId6"/>
    <p:sldId id="704" r:id="rId7"/>
    <p:sldId id="722" r:id="rId8"/>
    <p:sldId id="689" r:id="rId9"/>
    <p:sldId id="712" r:id="rId10"/>
    <p:sldId id="708" r:id="rId11"/>
    <p:sldId id="705" r:id="rId12"/>
    <p:sldId id="706" r:id="rId13"/>
    <p:sldId id="707" r:id="rId14"/>
    <p:sldId id="721" r:id="rId15"/>
    <p:sldId id="723" r:id="rId16"/>
  </p:sldIdLst>
  <p:sldSz cx="9144000" cy="6858000" type="screen4x3"/>
  <p:notesSz cx="6797675" cy="9926638"/>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79">
          <p15:clr>
            <a:srgbClr val="A4A3A4"/>
          </p15:clr>
        </p15:guide>
        <p15:guide id="3" orient="horz" pos="3984">
          <p15:clr>
            <a:srgbClr val="A4A3A4"/>
          </p15:clr>
        </p15:guide>
        <p15:guide id="4" pos="2880">
          <p15:clr>
            <a:srgbClr val="A4A3A4"/>
          </p15:clr>
        </p15:guide>
        <p15:guide id="5" orient="horz" pos="1434" userDrawn="1">
          <p15:clr>
            <a:srgbClr val="A4A3A4"/>
          </p15:clr>
        </p15:guide>
        <p15:guide id="6" orient="horz" pos="2614"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a Vida Villanueva" initials="MVV" lastIdx="1" clrIdx="0"/>
  <p:cmAuthor id="1" name="Magdalena Rysinska" initials="MR" lastIdx="3" clrIdx="1"/>
  <p:cmAuthor id="2" name="Filip Orlinski" initials="FO"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2147"/>
    <a:srgbClr val="3C484F"/>
    <a:srgbClr val="CD2100"/>
    <a:srgbClr val="F52147"/>
    <a:srgbClr val="FF2147"/>
    <a:srgbClr val="183DCB"/>
    <a:srgbClr val="C198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D073F8-1565-44D7-B386-08B59EADF2EE}">
  <a:tblStyle styleId="{69D073F8-1565-44D7-B386-08B59EADF2EE}" styleName="PwC Table">
    <a:wholeTbl>
      <a:tcTxStyle>
        <a:fontRef idx="major">
          <a:prstClr val="black"/>
        </a:fontRef>
        <a:schemeClr val="dk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bottom>
            <a:ln w="38100" cmpd="sng">
              <a:noFill/>
            </a:ln>
          </a:bottom>
        </a:tcBdr>
      </a:tcStyle>
    </a:band1H>
    <a:band2H>
      <a:tcStyle>
        <a:tcBdr>
          <a:bottom>
            <a:ln w="38100" cmpd="sng">
              <a:noFill/>
            </a:ln>
          </a:bottom>
        </a:tcBdr>
      </a:tcStyle>
    </a:band2H>
    <a:firstCol>
      <a:tcTxStyle i="on">
        <a:fontRef idx="major">
          <a:prstClr val="black"/>
        </a:fontRef>
        <a:schemeClr val="dk1"/>
      </a:tcTxStyle>
      <a:tcStyle>
        <a:tcBdr/>
        <a:fill>
          <a:noFill/>
        </a:fill>
      </a:tcStyle>
    </a:firstCol>
    <a:firstRow>
      <a:tcTxStyle b="on">
        <a:fontRef idx="major">
          <a:prstClr val="black"/>
        </a:fontRef>
        <a:schemeClr val="dk2"/>
      </a:tcTxStyle>
      <a:tcStyle>
        <a:tcBdr>
          <a:bottom>
            <a:ln w="38100" cmpd="sng">
              <a:no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snapToObjects="1">
      <p:cViewPr varScale="1">
        <p:scale>
          <a:sx n="58" d="100"/>
          <a:sy n="58" d="100"/>
        </p:scale>
        <p:origin x="77" y="298"/>
      </p:cViewPr>
      <p:guideLst>
        <p:guide orient="horz" pos="4179"/>
        <p:guide orient="horz" pos="3984"/>
        <p:guide pos="2880"/>
        <p:guide orient="horz" pos="1434"/>
        <p:guide orient="horz" pos="26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4" d="100"/>
        <a:sy n="114" d="100"/>
      </p:scale>
      <p:origin x="0" y="0"/>
    </p:cViewPr>
  </p:sorterViewPr>
  <p:notesViewPr>
    <p:cSldViewPr snapToGrid="0" snapToObjects="1">
      <p:cViewPr varScale="1">
        <p:scale>
          <a:sx n="98" d="100"/>
          <a:sy n="98" d="100"/>
        </p:scale>
        <p:origin x="-3564" y="-11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294" tIns="45647" rIns="91294" bIns="45647" rtlCol="0"/>
          <a:lstStyle>
            <a:lvl1pPr algn="l">
              <a:defRPr sz="1200"/>
            </a:lvl1pPr>
          </a:lstStyle>
          <a:p>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850443" y="0"/>
            <a:ext cx="2945659" cy="496332"/>
          </a:xfrm>
          <a:prstGeom prst="rect">
            <a:avLst/>
          </a:prstGeom>
        </p:spPr>
        <p:txBody>
          <a:bodyPr vert="horz" lIns="91294" tIns="45647" rIns="91294" bIns="45647" rtlCol="0"/>
          <a:lstStyle>
            <a:lvl1pPr algn="r">
              <a:defRPr sz="1200"/>
            </a:lvl1pPr>
          </a:lstStyle>
          <a:p>
            <a:fld id="{35F05CFF-548C-4E04-B325-CF1209D66BDC}" type="datetimeFigureOut">
              <a:rPr lang="en-US" smtClean="0">
                <a:latin typeface="Arial" pitchFamily="34" charset="0"/>
                <a:cs typeface="Arial" pitchFamily="34" charset="0"/>
              </a:rPr>
              <a:pPr/>
              <a:t>12/2/2020</a:t>
            </a:fld>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1" y="9428584"/>
            <a:ext cx="2945659" cy="496332"/>
          </a:xfrm>
          <a:prstGeom prst="rect">
            <a:avLst/>
          </a:prstGeom>
        </p:spPr>
        <p:txBody>
          <a:bodyPr vert="horz" lIns="91294" tIns="45647" rIns="91294" bIns="45647" rtlCol="0" anchor="b"/>
          <a:lstStyle>
            <a:lvl1pPr algn="l">
              <a:defRPr sz="1200"/>
            </a:lvl1pPr>
          </a:lstStyle>
          <a:p>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50443" y="9428584"/>
            <a:ext cx="2945659" cy="496332"/>
          </a:xfrm>
          <a:prstGeom prst="rect">
            <a:avLst/>
          </a:prstGeom>
        </p:spPr>
        <p:txBody>
          <a:bodyPr vert="horz" lIns="91294" tIns="45647" rIns="91294" bIns="45647" rtlCol="0" anchor="b"/>
          <a:lstStyle>
            <a:lvl1pPr algn="r">
              <a:defRPr sz="1200"/>
            </a:lvl1pPr>
          </a:lstStyle>
          <a:p>
            <a:fld id="{4EE90EF7-3E10-491C-87C2-59674BB3AAF6}" type="slidenum">
              <a:rPr lang="en-US" smtClean="0">
                <a:latin typeface="Arial" pitchFamily="34" charset="0"/>
                <a:cs typeface="Arial" pitchFamily="34" charset="0"/>
              </a:rPr>
              <a:pPr/>
              <a:t>‹#›</a:t>
            </a:fld>
            <a:endParaRPr lang="en-US" dirty="0">
              <a:latin typeface="Arial" pitchFamily="34" charset="0"/>
              <a:cs typeface="Arial" pitchFamily="34" charset="0"/>
            </a:endParaRPr>
          </a:p>
        </p:txBody>
      </p:sp>
    </p:spTree>
    <p:extLst>
      <p:ext uri="{BB962C8B-B14F-4D97-AF65-F5344CB8AC3E}">
        <p14:creationId xmlns:p14="http://schemas.microsoft.com/office/powerpoint/2010/main" val="2337599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294" tIns="45647" rIns="91294" bIns="45647" rtlCol="0"/>
          <a:lstStyle>
            <a:lvl1pPr algn="l">
              <a:defRPr sz="12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1294" tIns="45647" rIns="91294" bIns="45647" rtlCol="0"/>
          <a:lstStyle>
            <a:lvl1pPr algn="r">
              <a:defRPr sz="1200">
                <a:latin typeface="Arial" pitchFamily="34" charset="0"/>
                <a:cs typeface="Arial" pitchFamily="34" charset="0"/>
              </a:defRPr>
            </a:lvl1pPr>
          </a:lstStyle>
          <a:p>
            <a:fld id="{5EFB8DA3-BCA9-4B7D-B50D-14F47506B614}" type="datetimeFigureOut">
              <a:rPr lang="en-US" smtClean="0"/>
              <a:pPr/>
              <a:t>12/2/2020</a:t>
            </a:fld>
            <a:endParaRPr lang="en-US" dirty="0"/>
          </a:p>
        </p:txBody>
      </p:sp>
      <p:sp>
        <p:nvSpPr>
          <p:cNvPr id="4" name="Slide Image Placeholder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294" tIns="45647" rIns="91294" bIns="45647" rtlCol="0" anchor="ctr"/>
          <a:lstStyle/>
          <a:p>
            <a:endParaRPr lang="en-GB" dirty="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294" tIns="45647" rIns="91294" bIns="4564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9428584"/>
            <a:ext cx="2945659" cy="496332"/>
          </a:xfrm>
          <a:prstGeom prst="rect">
            <a:avLst/>
          </a:prstGeom>
        </p:spPr>
        <p:txBody>
          <a:bodyPr vert="horz" lIns="91294" tIns="45647" rIns="91294" bIns="45647" rtlCol="0" anchor="b"/>
          <a:lstStyle>
            <a:lvl1pPr algn="l">
              <a:defRPr sz="12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1294" tIns="45647" rIns="91294" bIns="45647" rtlCol="0" anchor="b"/>
          <a:lstStyle>
            <a:lvl1pPr algn="r">
              <a:defRPr sz="1200">
                <a:latin typeface="Arial" pitchFamily="34" charset="0"/>
                <a:cs typeface="Arial" pitchFamily="34" charset="0"/>
              </a:defRPr>
            </a:lvl1pPr>
          </a:lstStyle>
          <a:p>
            <a:fld id="{F07B8F03-BC93-4120-96CA-A36DF640BE24}" type="slidenum">
              <a:rPr lang="en-US" smtClean="0"/>
              <a:pPr/>
              <a:t>‹#›</a:t>
            </a:fld>
            <a:endParaRPr lang="en-US" dirty="0"/>
          </a:p>
        </p:txBody>
      </p:sp>
    </p:spTree>
    <p:extLst>
      <p:ext uri="{BB962C8B-B14F-4D97-AF65-F5344CB8AC3E}">
        <p14:creationId xmlns:p14="http://schemas.microsoft.com/office/powerpoint/2010/main" val="242598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259309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259309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259309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3915591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sp>
        <p:nvSpPr>
          <p:cNvPr id="1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tx1"/>
                </a:solidFill>
              </a:defRPr>
            </a:lvl1pPr>
          </a:lstStyle>
          <a:p>
            <a:r>
              <a:rPr lang="en-US" noProof="0" dirty="0"/>
              <a:t>Click to add the presentation’s main title</a:t>
            </a:r>
          </a:p>
        </p:txBody>
      </p:sp>
      <p:sp>
        <p:nvSpPr>
          <p:cNvPr id="18"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rgbClr val="000000"/>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Subtitle and date (move higher if title is only one line)</a:t>
            </a:r>
          </a:p>
        </p:txBody>
      </p:sp>
      <p:sp>
        <p:nvSpPr>
          <p:cNvPr id="21"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a:t>www.pwc.com</a:t>
            </a:r>
          </a:p>
        </p:txBody>
      </p:sp>
      <p:pic>
        <p:nvPicPr>
          <p:cNvPr id="2" name="Picture 1" descr="yatay_logo.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700" y="3416808"/>
            <a:ext cx="7827264" cy="18806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533399" y="685800"/>
            <a:ext cx="5334000" cy="914400"/>
          </a:xfrm>
        </p:spPr>
        <p:txBody>
          <a:bodyPr/>
          <a:lstStyle>
            <a:lvl1pPr>
              <a:defRPr/>
            </a:lvl1pPr>
          </a:lstStyle>
          <a:p>
            <a:r>
              <a:rPr lang="en-US" noProof="1"/>
              <a:t>Click to edit Master title style</a:t>
            </a:r>
          </a:p>
        </p:txBody>
      </p:sp>
      <p:cxnSp>
        <p:nvCxnSpPr>
          <p:cNvPr id="30" name="Shape 29"/>
          <p:cNvCxnSpPr/>
          <p:nvPr/>
        </p:nvCxnSpPr>
        <p:spPr>
          <a:xfrm rot="5400000" flipH="1" flipV="1">
            <a:off x="3048000" y="-2057400"/>
            <a:ext cx="152399" cy="54864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sp>
        <p:nvSpPr>
          <p:cNvPr id="8" name="Text Placeholder 3"/>
          <p:cNvSpPr>
            <a:spLocks noGrp="1"/>
          </p:cNvSpPr>
          <p:nvPr>
            <p:ph type="body" sz="quarter" idx="10"/>
          </p:nvPr>
        </p:nvSpPr>
        <p:spPr>
          <a:xfrm>
            <a:off x="538163" y="1752600"/>
            <a:ext cx="5328000" cy="215444"/>
          </a:xfrm>
        </p:spPr>
        <p:txBody>
          <a:bodyPr>
            <a:spAutoFit/>
          </a:bodyPr>
          <a:lstStyle>
            <a:lvl1pPr>
              <a:defRPr sz="1400" b="1" i="0">
                <a:solidFill>
                  <a:srgbClr val="CD2147"/>
                </a:solidFill>
                <a:latin typeface="+mn-lt"/>
              </a:defRPr>
            </a:lvl1pPr>
            <a:lvl5pPr>
              <a:defRPr/>
            </a:lvl5pPr>
          </a:lstStyle>
          <a:p>
            <a:pPr lvl="0"/>
            <a:endParaRPr lang="en-US" dirty="0"/>
          </a:p>
        </p:txBody>
      </p:sp>
      <p:pic>
        <p:nvPicPr>
          <p:cNvPr id="9" name="Picture 8"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
        <p:nvSpPr>
          <p:cNvPr id="13"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Tree>
    <p:extLst>
      <p:ext uri="{BB962C8B-B14F-4D97-AF65-F5344CB8AC3E}">
        <p14:creationId xmlns:p14="http://schemas.microsoft.com/office/powerpoint/2010/main" val="147682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zekładka">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320473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651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3" name="Rectangle 2"/>
          <p:cNvSpPr/>
          <p:nvPr userDrawn="1"/>
        </p:nvSpPr>
        <p:spPr bwMode="ltGray">
          <a:xfrm>
            <a:off x="0" y="0"/>
            <a:ext cx="5889812" cy="6858000"/>
          </a:xfrm>
          <a:prstGeom prst="rect">
            <a:avLst/>
          </a:prstGeom>
          <a:solidFill>
            <a:srgbClr val="CD214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eorgia" pitchFamily="18" charset="0"/>
            </a:endParaRPr>
          </a:p>
        </p:txBody>
      </p:sp>
      <p:sp>
        <p:nvSpPr>
          <p:cNvPr id="2" name="Title 1"/>
          <p:cNvSpPr>
            <a:spLocks noGrp="1"/>
          </p:cNvSpPr>
          <p:nvPr>
            <p:ph type="title"/>
          </p:nvPr>
        </p:nvSpPr>
        <p:spPr>
          <a:xfrm>
            <a:off x="533399" y="685800"/>
            <a:ext cx="5204013" cy="914400"/>
          </a:xfrm>
        </p:spPr>
        <p:txBody>
          <a:bodyPr/>
          <a:lstStyle>
            <a:lvl1pPr>
              <a:defRPr sz="3200">
                <a:solidFill>
                  <a:schemeClr val="bg1"/>
                </a:solidFill>
              </a:defRPr>
            </a:lvl1pPr>
          </a:lstStyle>
          <a:p>
            <a:r>
              <a:rPr lang="en-US" noProof="1"/>
              <a:t>Click to edit Master title style</a:t>
            </a:r>
          </a:p>
        </p:txBody>
      </p:sp>
      <p:sp>
        <p:nvSpPr>
          <p:cNvPr id="1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p>
        </p:txBody>
      </p:sp>
      <p:cxnSp>
        <p:nvCxnSpPr>
          <p:cNvPr id="30" name="Shape 29"/>
          <p:cNvCxnSpPr/>
          <p:nvPr/>
        </p:nvCxnSpPr>
        <p:spPr>
          <a:xfrm rot="5400000" flipH="1" flipV="1">
            <a:off x="2988550" y="-1996200"/>
            <a:ext cx="152399" cy="53640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sp>
        <p:nvSpPr>
          <p:cNvPr id="8" name="TextBox 7"/>
          <p:cNvSpPr txBox="1"/>
          <p:nvPr userDrawn="1"/>
        </p:nvSpPr>
        <p:spPr>
          <a:xfrm>
            <a:off x="533400" y="3343275"/>
            <a:ext cx="2200275" cy="2828925"/>
          </a:xfrm>
          <a:prstGeom prst="rect">
            <a:avLst/>
          </a:prstGeom>
          <a:noFill/>
        </p:spPr>
        <p:txBody>
          <a:bodyPr wrap="square" lIns="0" tIns="0" rIns="0" bIns="0" rtlCol="0">
            <a:noAutofit/>
          </a:bodyPr>
          <a:lstStyle/>
          <a:p>
            <a:endParaRPr lang="en-US" sz="20000" b="1" i="1" dirty="0">
              <a:solidFill>
                <a:schemeClr val="bg1"/>
              </a:solidFill>
              <a:latin typeface="Georgia" pitchFamily="18" charset="0"/>
            </a:endParaRPr>
          </a:p>
        </p:txBody>
      </p:sp>
    </p:spTree>
    <p:extLst>
      <p:ext uri="{BB962C8B-B14F-4D97-AF65-F5344CB8AC3E}">
        <p14:creationId xmlns:p14="http://schemas.microsoft.com/office/powerpoint/2010/main" val="3612373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cxnSp>
        <p:nvCxnSpPr>
          <p:cNvPr id="10" name="Shape 9"/>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3" name="PwCFirm"/>
          <p:cNvSpPr txBox="1"/>
          <p:nvPr userDrawn="1"/>
        </p:nvSpPr>
        <p:spPr>
          <a:xfrm>
            <a:off x="6019800" y="6486076"/>
            <a:ext cx="2590800" cy="152401"/>
          </a:xfrm>
          <a:prstGeom prst="rect">
            <a:avLst/>
          </a:prstGeom>
          <a:noFill/>
        </p:spPr>
        <p:txBody>
          <a:bodyPr vert="horz" wrap="square" lIns="0" tIns="0" rIns="0" bIns="0" rtlCol="0" anchor="t" anchorCtr="0">
            <a:noAutofit/>
          </a:bodyPr>
          <a:lstStyle/>
          <a:p>
            <a:pPr algn="r"/>
            <a:fld id="{9EBD5762-3BDC-484D-9503-7EA6D5A9A8CE}" type="slidenum">
              <a:rPr lang="en-US" sz="1000" smtClean="0"/>
              <a:pPr algn="r"/>
              <a:t>‹#›</a:t>
            </a:fld>
            <a:endParaRPr lang="en-US" sz="1000" dirty="0"/>
          </a:p>
        </p:txBody>
      </p:sp>
      <p:sp>
        <p:nvSpPr>
          <p:cNvPr id="14" name="Text Placeholder 18"/>
          <p:cNvSpPr>
            <a:spLocks noGrp="1"/>
          </p:cNvSpPr>
          <p:nvPr>
            <p:ph type="body" sz="quarter" idx="13" hasCustomPrompt="1"/>
          </p:nvPr>
        </p:nvSpPr>
        <p:spPr>
          <a:xfrm>
            <a:off x="538163" y="379512"/>
            <a:ext cx="8085138" cy="153888"/>
          </a:xfrm>
        </p:spPr>
        <p:txBody>
          <a:bodyPr anchor="b">
            <a:spAutoFit/>
          </a:bodyPr>
          <a:lstStyle>
            <a:lvl1pPr>
              <a:spcAft>
                <a:spcPts val="0"/>
              </a:spcAft>
              <a:defRPr sz="1000">
                <a:latin typeface="+mn-lt"/>
              </a:defRPr>
            </a:lvl1pPr>
            <a:lvl2pPr>
              <a:spcAft>
                <a:spcPts val="0"/>
              </a:spcAft>
              <a:defRPr sz="1000"/>
            </a:lvl2pPr>
            <a:lvl3pPr>
              <a:spcAft>
                <a:spcPts val="0"/>
              </a:spcAft>
              <a:defRPr sz="1000"/>
            </a:lvl3pPr>
            <a:lvl4pPr>
              <a:spcAft>
                <a:spcPts val="0"/>
              </a:spcAft>
              <a:defRPr sz="1000"/>
            </a:lvl4pPr>
            <a:lvl5pPr>
              <a:spcAft>
                <a:spcPts val="0"/>
              </a:spcAft>
              <a:defRPr sz="1000"/>
            </a:lvl5pPr>
          </a:lstStyle>
          <a:p>
            <a:pPr lvl="0"/>
            <a:r>
              <a:rPr lang="en-US" dirty="0"/>
              <a:t>&lt;Upper title, if needed&gt;</a:t>
            </a:r>
          </a:p>
        </p:txBody>
      </p:sp>
      <p:pic>
        <p:nvPicPr>
          <p:cNvPr id="11" name="Picture 10"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
        <p:nvSpPr>
          <p:cNvPr id="1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Empty no Footer">
    <p:spTree>
      <p:nvGrpSpPr>
        <p:cNvPr id="1" name=""/>
        <p:cNvGrpSpPr/>
        <p:nvPr/>
      </p:nvGrpSpPr>
      <p:grpSpPr>
        <a:xfrm>
          <a:off x="0" y="0"/>
          <a:ext cx="0" cy="0"/>
          <a:chOff x="0" y="0"/>
          <a:chExt cx="0" cy="0"/>
        </a:xfrm>
      </p:grpSpPr>
      <p:pic>
        <p:nvPicPr>
          <p:cNvPr id="2" name="Picture 1"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
        <p:nvSpPr>
          <p:cNvPr id="3"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11"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8"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7" name="Picture 6"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 poi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tx1"/>
                </a:solidFill>
              </a:defRPr>
            </a:lvl1pPr>
          </a:lstStyle>
          <a:p>
            <a:r>
              <a:rPr lang="en-US" noProof="0" dirty="0"/>
              <a:t>Click to edit Master title style</a:t>
            </a:r>
          </a:p>
        </p:txBody>
      </p:sp>
      <p:cxnSp>
        <p:nvCxnSpPr>
          <p:cNvPr id="11" name="Shape 10"/>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
        <p:nvSpPr>
          <p:cNvPr id="15" name="Content Placeholder 26"/>
          <p:cNvSpPr>
            <a:spLocks noGrp="1"/>
          </p:cNvSpPr>
          <p:nvPr>
            <p:ph sz="quarter" idx="15"/>
          </p:nvPr>
        </p:nvSpPr>
        <p:spPr>
          <a:xfrm>
            <a:off x="533400" y="1752600"/>
            <a:ext cx="8077200" cy="4419600"/>
          </a:xfrm>
        </p:spPr>
        <p:txBody>
          <a:bodyPr/>
          <a:lstStyle>
            <a:lvl1pPr>
              <a:defRPr sz="3200" baseline="0">
                <a:solidFill>
                  <a:srgbClr val="CD2147"/>
                </a:solidFill>
              </a:defRPr>
            </a:lvl1pPr>
            <a:lvl2pPr>
              <a:buClr>
                <a:schemeClr val="tx2"/>
              </a:buClr>
              <a:defRPr sz="3200">
                <a:solidFill>
                  <a:srgbClr val="CD2147"/>
                </a:solidFill>
              </a:defRPr>
            </a:lvl2pPr>
            <a:lvl3pPr>
              <a:buClr>
                <a:schemeClr val="tx2"/>
              </a:buClr>
              <a:defRPr sz="3200">
                <a:solidFill>
                  <a:srgbClr val="CD2147"/>
                </a:solidFill>
              </a:defRPr>
            </a:lvl3pPr>
            <a:lvl4pPr>
              <a:buClr>
                <a:schemeClr val="tx2"/>
              </a:buClr>
              <a:defRPr sz="3200">
                <a:solidFill>
                  <a:srgbClr val="CD2147"/>
                </a:solidFill>
              </a:defRPr>
            </a:lvl4pPr>
            <a:lvl5pPr>
              <a:buClr>
                <a:schemeClr val="tx2"/>
              </a:buClr>
              <a:defRPr sz="3200">
                <a:solidFill>
                  <a:srgbClr val="CD2147"/>
                </a:solidFill>
              </a:defRPr>
            </a:lvl5pPr>
            <a:lvl6pPr>
              <a:buClr>
                <a:schemeClr val="tx2"/>
              </a:buClr>
              <a:defRPr sz="3200" baseline="0">
                <a:solidFill>
                  <a:schemeClr val="tx2"/>
                </a:solidFill>
              </a:defRPr>
            </a:lvl6pPr>
            <a:lvl7pPr>
              <a:buClr>
                <a:schemeClr val="tx2"/>
              </a:buClr>
              <a:buAutoNum type="alphaLcPeriod"/>
              <a:defRPr sz="3200" baseline="0">
                <a:solidFill>
                  <a:schemeClr val="tx2"/>
                </a:solidFill>
              </a:defRPr>
            </a:lvl7pPr>
            <a:lvl8pPr>
              <a:buClr>
                <a:schemeClr val="tx2"/>
              </a:buClr>
              <a:buNone/>
              <a:defRPr sz="3200">
                <a:solidFill>
                  <a:schemeClr val="tx2"/>
                </a:solidFill>
              </a:defRPr>
            </a:lvl8pPr>
            <a:lvl9pPr>
              <a:defRPr sz="3200"/>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6"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9" name="Picture 8"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Key point: Colour">
    <p:bg>
      <p:bgPr>
        <a:solidFill>
          <a:srgbClr val="CD214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bg1"/>
                </a:solidFill>
              </a:defRPr>
            </a:lvl1pPr>
          </a:lstStyle>
          <a:p>
            <a:r>
              <a:rPr lang="en-US" noProof="0" dirty="0"/>
              <a:t>Click to edit Master title style</a:t>
            </a:r>
          </a:p>
        </p:txBody>
      </p:sp>
      <p:sp>
        <p:nvSpPr>
          <p:cNvPr id="3" name="Content Placeholder 2"/>
          <p:cNvSpPr>
            <a:spLocks noGrp="1"/>
          </p:cNvSpPr>
          <p:nvPr>
            <p:ph idx="1"/>
          </p:nvPr>
        </p:nvSpPr>
        <p:spPr>
          <a:xfrm>
            <a:off x="533400" y="1752600"/>
            <a:ext cx="8077200" cy="4419600"/>
          </a:xfrm>
        </p:spPr>
        <p:txBody>
          <a:bodyPr>
            <a:noAutofit/>
          </a:bodyPr>
          <a:lstStyle>
            <a:lvl1pPr>
              <a:lnSpc>
                <a:spcPts val="3600"/>
              </a:lnSpc>
              <a:spcBef>
                <a:spcPts val="0"/>
              </a:spcBef>
              <a:spcAft>
                <a:spcPts val="600"/>
              </a:spcAft>
              <a:defRPr sz="3200" baseline="0">
                <a:solidFill>
                  <a:schemeClr val="bg1"/>
                </a:solidFill>
              </a:defRPr>
            </a:lvl1pPr>
            <a:lvl2pPr marL="444500" indent="-263525">
              <a:lnSpc>
                <a:spcPts val="3600"/>
              </a:lnSpc>
              <a:spcBef>
                <a:spcPts val="0"/>
              </a:spcBef>
              <a:spcAft>
                <a:spcPts val="600"/>
              </a:spcAft>
              <a:buClr>
                <a:schemeClr val="bg1"/>
              </a:buClr>
              <a:defRPr sz="3200">
                <a:solidFill>
                  <a:schemeClr val="bg1"/>
                </a:solidFill>
              </a:defRPr>
            </a:lvl2pPr>
            <a:lvl3pPr marL="714375" indent="-266700">
              <a:lnSpc>
                <a:spcPts val="3600"/>
              </a:lnSpc>
              <a:spcBef>
                <a:spcPts val="0"/>
              </a:spcBef>
              <a:spcAft>
                <a:spcPts val="600"/>
              </a:spcAft>
              <a:buClr>
                <a:schemeClr val="bg1"/>
              </a:buClr>
              <a:defRPr sz="3200">
                <a:solidFill>
                  <a:schemeClr val="bg1"/>
                </a:solidFill>
              </a:defRPr>
            </a:lvl3pPr>
            <a:lvl4pPr marL="984250" indent="-266700">
              <a:lnSpc>
                <a:spcPts val="3600"/>
              </a:lnSpc>
              <a:spcBef>
                <a:spcPts val="0"/>
              </a:spcBef>
              <a:spcAft>
                <a:spcPts val="600"/>
              </a:spcAft>
              <a:buClr>
                <a:schemeClr val="bg1"/>
              </a:buClr>
              <a:defRPr sz="3200">
                <a:solidFill>
                  <a:schemeClr val="bg1"/>
                </a:solidFill>
              </a:defRPr>
            </a:lvl4pPr>
            <a:lvl5pPr marL="1341438" indent="-266700">
              <a:lnSpc>
                <a:spcPts val="3600"/>
              </a:lnSpc>
              <a:spcBef>
                <a:spcPts val="0"/>
              </a:spcBef>
              <a:spcAft>
                <a:spcPts val="600"/>
              </a:spcAft>
              <a:buClr>
                <a:schemeClr val="bg1"/>
              </a:buClr>
              <a:defRPr sz="3200">
                <a:solidFill>
                  <a:schemeClr val="bg1"/>
                </a:solidFill>
              </a:defRPr>
            </a:lvl5pPr>
            <a:lvl6pPr marL="1611313" indent="-271463">
              <a:lnSpc>
                <a:spcPts val="3600"/>
              </a:lnSpc>
              <a:spcBef>
                <a:spcPts val="0"/>
              </a:spcBef>
              <a:spcAft>
                <a:spcPts val="60"/>
              </a:spcAft>
              <a:buClr>
                <a:schemeClr val="bg1"/>
              </a:buClr>
              <a:buFont typeface="Arial" pitchFamily="34" charset="0"/>
              <a:buNone/>
              <a:defRPr sz="2800">
                <a:solidFill>
                  <a:schemeClr val="bg1"/>
                </a:solidFill>
              </a:defRPr>
            </a:lvl6pPr>
            <a:lvl7pPr>
              <a:defRPr sz="2800">
                <a:solidFill>
                  <a:schemeClr val="bg1"/>
                </a:solidFill>
              </a:defRPr>
            </a:lvl7pPr>
            <a:lvl8pPr>
              <a:lnSpc>
                <a:spcPts val="3600"/>
              </a:lnSpc>
              <a:defRPr sz="2800">
                <a:solidFill>
                  <a:schemeClr val="bg1"/>
                </a:solidFill>
              </a:defRPr>
            </a:lvl8pPr>
            <a:lvl9pPr>
              <a:defRPr sz="2800">
                <a:solidFill>
                  <a:schemeClr val="bg1"/>
                </a:solidFill>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dirty="0" err="1"/>
              <a:t>luty</a:t>
            </a:r>
            <a:r>
              <a:rPr lang="en-US" dirty="0"/>
              <a:t> 2014</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1"/>
            <a:ext cx="8077200" cy="1066799"/>
          </a:xfrm>
        </p:spPr>
        <p:txBody>
          <a:bodyPr anchor="t" anchorCtr="0">
            <a:noAutofit/>
          </a:bodyPr>
          <a:lstStyle>
            <a:lvl1pPr>
              <a:lnSpc>
                <a:spcPct val="90000"/>
              </a:lnSpc>
              <a:defRPr sz="3200">
                <a:solidFill>
                  <a:srgbClr val="CD2147"/>
                </a:solidFill>
              </a:defRPr>
            </a:lvl1pPr>
          </a:lstStyle>
          <a:p>
            <a:r>
              <a:rPr lang="en-US" noProof="0" dirty="0"/>
              <a:t>Click to edit Master title style</a:t>
            </a:r>
          </a:p>
        </p:txBody>
      </p:sp>
      <p:sp>
        <p:nvSpPr>
          <p:cNvPr id="58" name="Subtitle 2"/>
          <p:cNvSpPr>
            <a:spLocks noGrp="1"/>
          </p:cNvSpPr>
          <p:nvPr>
            <p:ph type="subTitle" idx="1"/>
          </p:nvPr>
        </p:nvSpPr>
        <p:spPr bwMode="black">
          <a:xfrm>
            <a:off x="533400" y="1905001"/>
            <a:ext cx="8077200" cy="1371599"/>
          </a:xfrm>
        </p:spPr>
        <p:txBody>
          <a:bodyPr>
            <a:noAutofit/>
          </a:bodyPr>
          <a:lstStyle>
            <a:lvl1pPr marL="0" indent="0" algn="l">
              <a:lnSpc>
                <a:spcPct val="90000"/>
              </a:lnSpc>
              <a:buNone/>
              <a:defRPr sz="3200" i="1">
                <a:solidFill>
                  <a:srgbClr val="CD214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a:t>Click to edit Master subtitle style</a:t>
            </a:r>
          </a:p>
        </p:txBody>
      </p:sp>
      <p:sp>
        <p:nvSpPr>
          <p:cNvPr id="33"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cxnSp>
        <p:nvCxnSpPr>
          <p:cNvPr id="12" name="Shape 11"/>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rgbClr val="CD2147"/>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baseline="0">
                <a:solidFill>
                  <a:schemeClr val="bg1"/>
                </a:solidFill>
              </a:defRPr>
            </a:lvl1pPr>
          </a:lstStyle>
          <a:p>
            <a:r>
              <a:rPr lang="en-US" noProof="0" dirty="0"/>
              <a:t>Click to edit Master title style</a:t>
            </a:r>
          </a:p>
        </p:txBody>
      </p:sp>
      <p:sp>
        <p:nvSpPr>
          <p:cNvPr id="22" name="Subtitle 2"/>
          <p:cNvSpPr>
            <a:spLocks noGrp="1"/>
          </p:cNvSpPr>
          <p:nvPr>
            <p:ph type="subTitle" idx="1"/>
          </p:nvPr>
        </p:nvSpPr>
        <p:spPr bwMode="black">
          <a:xfrm>
            <a:off x="533400" y="1905000"/>
            <a:ext cx="8077200" cy="1371600"/>
          </a:xfrm>
        </p:spPr>
        <p:txBody>
          <a:bodyPr>
            <a:noAutofit/>
          </a:bodyPr>
          <a:lstStyle>
            <a:lvl1pPr marL="0" indent="0" algn="l">
              <a:lnSpc>
                <a:spcPct val="90000"/>
              </a:lnSpc>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Click to edit Master subtitle style</a:t>
            </a:r>
          </a:p>
        </p:txBody>
      </p:sp>
      <p:sp>
        <p:nvSpPr>
          <p:cNvPr id="37"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dirty="0" err="1"/>
              <a:t>luty</a:t>
            </a:r>
            <a:r>
              <a:rPr lang="en-US" dirty="0"/>
              <a:t> 2014</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ection Divider: Content">
    <p:bg>
      <p:bgPr>
        <a:solidFill>
          <a:srgbClr val="CD2147"/>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a:solidFill>
                  <a:schemeClr val="bg1"/>
                </a:solidFill>
              </a:defRPr>
            </a:lvl1pPr>
          </a:lstStyle>
          <a:p>
            <a:r>
              <a:rPr lang="en-US" noProof="0" dirty="0"/>
              <a:t>Click to edit Master title style</a:t>
            </a:r>
          </a:p>
        </p:txBody>
      </p:sp>
      <p:sp>
        <p:nvSpPr>
          <p:cNvPr id="20" name="Content Placeholder 19"/>
          <p:cNvSpPr>
            <a:spLocks noGrp="1"/>
          </p:cNvSpPr>
          <p:nvPr>
            <p:ph sz="quarter" idx="13"/>
          </p:nvPr>
        </p:nvSpPr>
        <p:spPr>
          <a:xfrm>
            <a:off x="533401" y="2819400"/>
            <a:ext cx="3962399" cy="3352800"/>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3" name="Subtitle 2"/>
          <p:cNvSpPr>
            <a:spLocks noGrp="1"/>
          </p:cNvSpPr>
          <p:nvPr>
            <p:ph type="subTitle" idx="1"/>
          </p:nvPr>
        </p:nvSpPr>
        <p:spPr bwMode="black">
          <a:xfrm>
            <a:off x="533400" y="1905001"/>
            <a:ext cx="8077200" cy="762000"/>
          </a:xfrm>
        </p:spPr>
        <p:txBody>
          <a:bodyPr>
            <a:noAutofit/>
          </a:bodyPr>
          <a:lstStyle>
            <a:lvl1pPr marL="0" indent="0" algn="l">
              <a:lnSpc>
                <a:spcPct val="90000"/>
              </a:lnSpc>
              <a:buNone/>
              <a:defRPr sz="320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Click to edit Master subtitle style</a:t>
            </a:r>
          </a:p>
        </p:txBody>
      </p:sp>
      <p:sp>
        <p:nvSpPr>
          <p:cNvPr id="31"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p>
        </p:txBody>
      </p:sp>
      <p:cxnSp>
        <p:nvCxnSpPr>
          <p:cNvPr id="12" name="Shape 11"/>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dirty="0" err="1"/>
              <a:t>luty</a:t>
            </a:r>
            <a:r>
              <a:rPr lang="en-US" dirty="0"/>
              <a:t> 2014</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defRPr/>
            </a:lvl1pPr>
          </a:lstStyle>
          <a:p>
            <a:r>
              <a:rPr lang="en-US" noProof="0" dirty="0"/>
              <a:t>Click to edit Master title style</a:t>
            </a:r>
          </a:p>
        </p:txBody>
      </p:sp>
      <p:sp>
        <p:nvSpPr>
          <p:cNvPr id="31" name="Content Placeholder 26"/>
          <p:cNvSpPr>
            <a:spLocks noGrp="1"/>
          </p:cNvSpPr>
          <p:nvPr>
            <p:ph sz="quarter" idx="15"/>
          </p:nvPr>
        </p:nvSpPr>
        <p:spPr>
          <a:xfrm>
            <a:off x="533400" y="1752600"/>
            <a:ext cx="8077200" cy="4419600"/>
          </a:xfrm>
        </p:spPr>
        <p:txBody>
          <a:bodyPr/>
          <a:lstStyle>
            <a:lvl1pPr>
              <a:defRPr baseline="0"/>
            </a:lvl1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15" name="Shape 14"/>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3" name="Picture 2"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965" y="6287455"/>
            <a:ext cx="540000" cy="540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Slide: Fixed Logo">
    <p:spTree>
      <p:nvGrpSpPr>
        <p:cNvPr id="1" name=""/>
        <p:cNvGrpSpPr/>
        <p:nvPr/>
      </p:nvGrpSpPr>
      <p:grpSpPr>
        <a:xfrm>
          <a:off x="0" y="0"/>
          <a:ext cx="0" cy="0"/>
          <a:chOff x="0" y="0"/>
          <a:chExt cx="0" cy="0"/>
        </a:xfrm>
      </p:grpSpPr>
      <p:cxnSp>
        <p:nvCxnSpPr>
          <p:cNvPr id="141" name="Shape 140"/>
          <p:cNvCxnSpPr/>
          <p:nvPr/>
        </p:nvCxnSpPr>
        <p:spPr>
          <a:xfrm rot="5400000" flipH="1" flipV="1">
            <a:off x="5096257" y="-2734056"/>
            <a:ext cx="152399" cy="6839712"/>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42" name="Title 1"/>
          <p:cNvSpPr>
            <a:spLocks noGrp="1"/>
          </p:cNvSpPr>
          <p:nvPr>
            <p:ph type="ctrTitle" hasCustomPrompt="1"/>
          </p:nvPr>
        </p:nvSpPr>
        <p:spPr bwMode="black">
          <a:xfrm>
            <a:off x="1895475" y="838200"/>
            <a:ext cx="5343525" cy="914400"/>
          </a:xfrm>
        </p:spPr>
        <p:txBody>
          <a:bodyPr anchor="t" anchorCtr="0">
            <a:noAutofit/>
          </a:bodyPr>
          <a:lstStyle>
            <a:lvl1pPr>
              <a:lnSpc>
                <a:spcPct val="90000"/>
              </a:lnSpc>
              <a:defRPr sz="3200" b="1" i="1" baseline="0">
                <a:solidFill>
                  <a:schemeClr val="tx1"/>
                </a:solidFill>
              </a:defRPr>
            </a:lvl1pPr>
          </a:lstStyle>
          <a:p>
            <a:r>
              <a:rPr lang="en-US" noProof="0" dirty="0"/>
              <a:t>Click to add the presentation’s main title</a:t>
            </a:r>
          </a:p>
        </p:txBody>
      </p:sp>
      <p:sp>
        <p:nvSpPr>
          <p:cNvPr id="143" name="Subtitle 2"/>
          <p:cNvSpPr>
            <a:spLocks noGrp="1"/>
          </p:cNvSpPr>
          <p:nvPr>
            <p:ph type="subTitle" idx="1" hasCustomPrompt="1"/>
          </p:nvPr>
        </p:nvSpPr>
        <p:spPr bwMode="black">
          <a:xfrm>
            <a:off x="1895475" y="1828799"/>
            <a:ext cx="5343525" cy="914401"/>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Subtitle and date (move higher if title is only one line)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Slide: Client Logo">
    <p:spTree>
      <p:nvGrpSpPr>
        <p:cNvPr id="1" name=""/>
        <p:cNvGrpSpPr/>
        <p:nvPr/>
      </p:nvGrpSpPr>
      <p:grpSpPr>
        <a:xfrm>
          <a:off x="0" y="0"/>
          <a:ext cx="0" cy="0"/>
          <a:chOff x="0" y="0"/>
          <a:chExt cx="0" cy="0"/>
        </a:xfrm>
      </p:grpSpPr>
      <p:sp>
        <p:nvSpPr>
          <p:cNvPr id="31" name="Picture Placeholder 76"/>
          <p:cNvSpPr>
            <a:spLocks noGrp="1"/>
          </p:cNvSpPr>
          <p:nvPr>
            <p:ph type="pic" sz="quarter" idx="13"/>
          </p:nvPr>
        </p:nvSpPr>
        <p:spPr>
          <a:xfrm>
            <a:off x="609601" y="2646302"/>
            <a:ext cx="914400" cy="762000"/>
          </a:xfrm>
        </p:spPr>
        <p:txBody>
          <a:bodyPr/>
          <a:lstStyle>
            <a:lvl1pPr>
              <a:defRPr sz="1400"/>
            </a:lvl1pPr>
          </a:lstStyle>
          <a:p>
            <a:r>
              <a:rPr lang="en-US" noProof="0" dirty="0"/>
              <a:t>Click icon to add picture</a:t>
            </a:r>
          </a:p>
        </p:txBody>
      </p:sp>
      <p:grpSp>
        <p:nvGrpSpPr>
          <p:cNvPr id="3" name="Group 31"/>
          <p:cNvGrpSpPr/>
          <p:nvPr/>
        </p:nvGrpSpPr>
        <p:grpSpPr>
          <a:xfrm>
            <a:off x="489086" y="2499999"/>
            <a:ext cx="1209752" cy="151219"/>
            <a:chOff x="489087" y="2521685"/>
            <a:chExt cx="1209752" cy="151219"/>
          </a:xfrm>
        </p:grpSpPr>
        <p:cxnSp>
          <p:nvCxnSpPr>
            <p:cNvPr id="33" name="Straight Connector 32"/>
            <p:cNvCxnSpPr/>
            <p:nvPr userDrawn="1"/>
          </p:nvCxnSpPr>
          <p:spPr>
            <a:xfrm rot="10800000">
              <a:off x="489087" y="2521686"/>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5400000">
              <a:off x="413478"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a:t>Click to add the presentation’s main title</a:t>
            </a:r>
          </a:p>
        </p:txBody>
      </p:sp>
      <p:sp>
        <p:nvSpPr>
          <p:cNvPr id="46"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Subtitle and date (move higher if title is only one line)</a:t>
            </a:r>
          </a:p>
        </p:txBody>
      </p:sp>
      <p:sp>
        <p:nvSpPr>
          <p:cNvPr id="25" name="Title 1"/>
          <p:cNvSpPr txBox="1">
            <a:spLocks/>
          </p:cNvSpPr>
          <p:nvPr userDrawn="1"/>
        </p:nvSpPr>
        <p:spPr bwMode="white">
          <a:xfrm>
            <a:off x="2047875" y="990600"/>
            <a:ext cx="5343525" cy="9144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b="1" i="1" kern="1200" baseline="0">
                <a:solidFill>
                  <a:schemeClr val="tx1"/>
                </a:solidFill>
                <a:latin typeface="+mj-lt"/>
                <a:ea typeface="+mj-ea"/>
                <a:cs typeface="+mj-cs"/>
              </a:defRPr>
            </a:lvl1pPr>
          </a:lstStyle>
          <a:p>
            <a:r>
              <a:rPr lang="en-US"/>
              <a:t>Click to add the presentation’s main title</a:t>
            </a:r>
            <a:endParaRPr lang="en-US" dirty="0"/>
          </a:p>
        </p:txBody>
      </p:sp>
      <p:sp>
        <p:nvSpPr>
          <p:cNvPr id="26" name="Subtitle 2"/>
          <p:cNvSpPr txBox="1">
            <a:spLocks/>
          </p:cNvSpPr>
          <p:nvPr userDrawn="1"/>
        </p:nvSpPr>
        <p:spPr bwMode="white">
          <a:xfrm>
            <a:off x="2047875" y="1981199"/>
            <a:ext cx="5343525" cy="914401"/>
          </a:xfrm>
          <a:prstGeom prst="rect">
            <a:avLst/>
          </a:prstGeom>
        </p:spPr>
        <p:txBody>
          <a:bodyPr vert="horz" lIns="0" tIns="0" rIns="0" bIns="0" rtlCol="0">
            <a:noAutofit/>
          </a:bodyPr>
          <a:lstStyle>
            <a:lvl1pPr marL="0" marR="0" indent="0" algn="l" defTabSz="914400" rtl="0" eaLnBrk="1" fontAlgn="auto" latinLnBrk="0" hangingPunct="1">
              <a:lnSpc>
                <a:spcPct val="90000"/>
              </a:lnSpc>
              <a:spcBef>
                <a:spcPts val="0"/>
              </a:spcBef>
              <a:spcAft>
                <a:spcPts val="0"/>
              </a:spcAft>
              <a:buClr>
                <a:schemeClr val="tx1"/>
              </a:buClr>
              <a:buSzTx/>
              <a:buFontTx/>
              <a:buNone/>
              <a:tabLst/>
              <a:defRPr sz="3200" kern="1200" baseline="0">
                <a:solidFill>
                  <a:srgbClr val="000000"/>
                </a:solidFill>
                <a:latin typeface="+mj-lt"/>
                <a:ea typeface="+mn-ea"/>
                <a:cs typeface="+mn-cs"/>
              </a:defRPr>
            </a:lvl1pPr>
            <a:lvl2pPr marL="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2pPr>
            <a:lvl3pPr marL="45720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3pPr>
            <a:lvl4pPr marL="91440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4pPr>
            <a:lvl5pPr marL="1371600" indent="0" algn="l" defTabSz="914400" rtl="0" eaLnBrk="1" latinLnBrk="0" hangingPunct="1">
              <a:lnSpc>
                <a:spcPct val="100000"/>
              </a:lnSpc>
              <a:spcBef>
                <a:spcPts val="0"/>
              </a:spcBef>
              <a:spcAft>
                <a:spcPts val="900"/>
              </a:spcAft>
              <a:buClr>
                <a:schemeClr val="tx1"/>
              </a:buClr>
              <a:buFont typeface="Georgia" pitchFamily="18" charset="0"/>
              <a:buNone/>
              <a:defRPr sz="1800" kern="1200" baseline="0">
                <a:solidFill>
                  <a:schemeClr val="bg1"/>
                </a:solidFill>
                <a:latin typeface="+mj-lt"/>
                <a:ea typeface="+mn-ea"/>
                <a:cs typeface="+mn-cs"/>
              </a:defRPr>
            </a:lvl5pPr>
            <a:lvl6pPr marL="1828800" marR="0" indent="0" algn="l" defTabSz="914400" rtl="0" eaLnBrk="1" fontAlgn="auto" latinLnBrk="0" hangingPunct="1">
              <a:lnSpc>
                <a:spcPct val="100000"/>
              </a:lnSpc>
              <a:spcBef>
                <a:spcPts val="0"/>
              </a:spcBef>
              <a:spcAft>
                <a:spcPts val="900"/>
              </a:spcAft>
              <a:buClr>
                <a:schemeClr val="tx1"/>
              </a:buClr>
              <a:buSzPct val="100000"/>
              <a:buFont typeface="+mj-lt"/>
              <a:buNone/>
              <a:tabLst/>
              <a:defRPr sz="1800" kern="1200" baseline="0">
                <a:solidFill>
                  <a:schemeClr val="bg1"/>
                </a:solidFill>
                <a:latin typeface="+mj-lt"/>
                <a:ea typeface="+mn-ea"/>
                <a:cs typeface="+mn-cs"/>
              </a:defRPr>
            </a:lvl6pPr>
            <a:lvl7pPr marL="2286000" indent="0" algn="l" defTabSz="914400" rtl="0" eaLnBrk="1" latinLnBrk="0" hangingPunct="1">
              <a:lnSpc>
                <a:spcPct val="100000"/>
              </a:lnSpc>
              <a:spcBef>
                <a:spcPts val="0"/>
              </a:spcBef>
              <a:spcAft>
                <a:spcPts val="900"/>
              </a:spcAft>
              <a:buSzPct val="100000"/>
              <a:buFont typeface="+mj-lt"/>
              <a:buNone/>
              <a:defRPr sz="1800" kern="1200" baseline="0">
                <a:solidFill>
                  <a:schemeClr val="bg1"/>
                </a:solidFill>
                <a:latin typeface="+mj-lt"/>
                <a:ea typeface="+mn-ea"/>
                <a:cs typeface="+mn-cs"/>
              </a:defRPr>
            </a:lvl7pPr>
            <a:lvl8pPr marL="2743200" indent="0" algn="l" defTabSz="914400" rtl="0" eaLnBrk="1" latinLnBrk="0" hangingPunct="1">
              <a:lnSpc>
                <a:spcPct val="100000"/>
              </a:lnSpc>
              <a:spcBef>
                <a:spcPts val="0"/>
              </a:spcBef>
              <a:spcAft>
                <a:spcPts val="900"/>
              </a:spcAft>
              <a:buSzPct val="100000"/>
              <a:buFont typeface="+mj-lt"/>
              <a:buNone/>
              <a:defRPr sz="1800" kern="1200" baseline="0">
                <a:solidFill>
                  <a:schemeClr val="bg1"/>
                </a:solidFill>
                <a:latin typeface="+mj-lt"/>
                <a:ea typeface="+mn-ea"/>
                <a:cs typeface="+mn-cs"/>
              </a:defRPr>
            </a:lvl8pPr>
            <a:lvl9pPr marL="3200400" indent="0" algn="l" defTabSz="914400" rtl="0" eaLnBrk="1" latinLnBrk="0" hangingPunct="1">
              <a:lnSpc>
                <a:spcPct val="100000"/>
              </a:lnSpc>
              <a:spcBef>
                <a:spcPts val="0"/>
              </a:spcBef>
              <a:spcAft>
                <a:spcPts val="900"/>
              </a:spcAft>
              <a:buFont typeface="Arial" pitchFamily="34" charset="0"/>
              <a:buNone/>
              <a:defRPr sz="1800" b="1" kern="1200" baseline="0">
                <a:solidFill>
                  <a:schemeClr val="bg1"/>
                </a:solidFill>
                <a:latin typeface="+mj-lt"/>
                <a:ea typeface="+mn-ea"/>
                <a:cs typeface="+mn-cs"/>
              </a:defRPr>
            </a:lvl9pPr>
          </a:lstStyle>
          <a:p>
            <a:r>
              <a:rPr lang="en-US"/>
              <a:t>Subtitle and date (move higher if title is only one line)</a:t>
            </a:r>
            <a:endParaRPr lang="en-US" dirty="0"/>
          </a:p>
        </p:txBody>
      </p:sp>
      <p:sp>
        <p:nvSpPr>
          <p:cNvPr id="27" name="Text Placeholder 31"/>
          <p:cNvSpPr>
            <a:spLocks noGrp="1"/>
          </p:cNvSpPr>
          <p:nvPr>
            <p:ph type="body" sz="quarter" idx="14" hasCustomPrompt="1"/>
          </p:nvPr>
        </p:nvSpPr>
        <p:spPr bwMode="white">
          <a:xfrm>
            <a:off x="2047875" y="5273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a:t>www.pwc.com</a:t>
            </a:r>
          </a:p>
        </p:txBody>
      </p:sp>
      <p:sp>
        <p:nvSpPr>
          <p:cNvPr id="2" name="TextBox 1"/>
          <p:cNvSpPr txBox="1"/>
          <p:nvPr userDrawn="1"/>
        </p:nvSpPr>
        <p:spPr>
          <a:xfrm>
            <a:off x="220298" y="2423138"/>
            <a:ext cx="0" cy="184666"/>
          </a:xfrm>
          <a:prstGeom prst="rect">
            <a:avLst/>
          </a:prstGeom>
          <a:noFill/>
        </p:spPr>
        <p:txBody>
          <a:bodyPr wrap="none" lIns="0" tIns="0" rIns="0" bIns="0" rtlCol="0">
            <a:spAutoFit/>
          </a:bodyPr>
          <a:lstStyle/>
          <a:p>
            <a:endParaRPr lang="en-US" sz="1200" dirty="0" err="1">
              <a:latin typeface="Georgia" pitchFamily="18" charset="0"/>
            </a:endParaRPr>
          </a:p>
        </p:txBody>
      </p:sp>
      <p:pic>
        <p:nvPicPr>
          <p:cNvPr id="4" name="Picture 3" descr="yatay_logo.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700" y="4357116"/>
            <a:ext cx="7827264" cy="1880616"/>
          </a:xfrm>
          <a:prstGeom prst="rect">
            <a:avLst/>
          </a:prstGeom>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7" name="Group 26"/>
          <p:cNvGrpSpPr/>
          <p:nvPr userDrawn="1"/>
        </p:nvGrpSpPr>
        <p:grpSpPr bwMode="gray">
          <a:xfrm>
            <a:off x="1752601" y="1"/>
            <a:ext cx="7391400" cy="6176009"/>
            <a:chOff x="19140488" y="13674"/>
            <a:chExt cx="7443798" cy="6145827"/>
          </a:xfrm>
        </p:grpSpPr>
        <p:sp>
          <p:nvSpPr>
            <p:cNvPr id="28"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54"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a:t>Click to add the presentation’s main title</a:t>
            </a:r>
          </a:p>
        </p:txBody>
      </p:sp>
      <p:sp>
        <p:nvSpPr>
          <p:cNvPr id="55"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Subtitle and date (move higher if title is only one line)</a:t>
            </a:r>
          </a:p>
        </p:txBody>
      </p:sp>
      <p:sp>
        <p:nvSpPr>
          <p:cNvPr id="56"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endParaRPr lang="en-US" noProof="0" dirty="0"/>
          </a:p>
        </p:txBody>
      </p:sp>
      <p:sp>
        <p:nvSpPr>
          <p:cNvPr id="17" name="Picture Placeholder 76"/>
          <p:cNvSpPr>
            <a:spLocks noGrp="1"/>
          </p:cNvSpPr>
          <p:nvPr>
            <p:ph type="pic" sz="quarter" idx="13"/>
          </p:nvPr>
        </p:nvSpPr>
        <p:spPr>
          <a:xfrm>
            <a:off x="1752600" y="2899977"/>
            <a:ext cx="6324600" cy="3272223"/>
          </a:xfrm>
        </p:spPr>
        <p:txBody>
          <a:bodyPr/>
          <a:lstStyle>
            <a:lvl1pPr>
              <a:defRPr sz="1400"/>
            </a:lvl1pPr>
          </a:lstStyle>
          <a:p>
            <a:r>
              <a:rPr lang="en-US" noProof="0" dirty="0"/>
              <a:t>Click icon to add picture</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82" name="Rectangle 649"/>
          <p:cNvSpPr>
            <a:spLocks noChangeArrowheads="1"/>
          </p:cNvSpPr>
          <p:nvPr/>
        </p:nvSpPr>
        <p:spPr bwMode="gray">
          <a:xfrm>
            <a:off x="7391400" y="685801"/>
            <a:ext cx="1752600" cy="5486399"/>
          </a:xfrm>
          <a:prstGeom prst="rect">
            <a:avLst/>
          </a:prstGeom>
          <a:solidFill>
            <a:srgbClr val="3C484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1" name="Rectangle 648"/>
          <p:cNvSpPr>
            <a:spLocks noChangeArrowheads="1"/>
          </p:cNvSpPr>
          <p:nvPr userDrawn="1"/>
        </p:nvSpPr>
        <p:spPr bwMode="gray">
          <a:xfrm>
            <a:off x="1752600" y="0"/>
            <a:ext cx="5638800" cy="685800"/>
          </a:xfrm>
          <a:prstGeom prst="rect">
            <a:avLst/>
          </a:prstGeom>
          <a:solidFill>
            <a:srgbClr val="3C484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3" name="Rectangle 650"/>
          <p:cNvSpPr>
            <a:spLocks noChangeArrowheads="1"/>
          </p:cNvSpPr>
          <p:nvPr/>
        </p:nvSpPr>
        <p:spPr bwMode="gray">
          <a:xfrm>
            <a:off x="1752600" y="685800"/>
            <a:ext cx="5638800" cy="5486400"/>
          </a:xfrm>
          <a:prstGeom prst="rect">
            <a:avLst/>
          </a:prstGeom>
          <a:solidFill>
            <a:srgbClr val="CD214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0"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a:t>Click to add the presentation’s main title</a:t>
            </a:r>
          </a:p>
        </p:txBody>
      </p:sp>
      <p:sp>
        <p:nvSpPr>
          <p:cNvPr id="51"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a:t>Subtitle and date (move higher if title is only one line)</a:t>
            </a:r>
          </a:p>
        </p:txBody>
      </p:sp>
      <p:sp>
        <p:nvSpPr>
          <p:cNvPr id="52"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endParaRPr lang="en-US" noProof="0" dirty="0"/>
          </a:p>
        </p:txBody>
      </p:sp>
      <p:pic>
        <p:nvPicPr>
          <p:cNvPr id="2" name="Picture 1"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7220" y="2866095"/>
            <a:ext cx="1440000" cy="1440000"/>
          </a:xfrm>
          <a:prstGeom prst="rect">
            <a:avLst/>
          </a:prstGeom>
        </p:spPr>
      </p:pic>
      <p:pic>
        <p:nvPicPr>
          <p:cNvPr id="3" name="Picture 2" descr="LogoSEA Yan.png"/>
          <p:cNvPicPr>
            <a:picLocks noChangeAspect="1"/>
          </p:cNvPicPr>
          <p:nvPr userDrawn="1"/>
        </p:nvPicPr>
        <p:blipFill rotWithShape="1">
          <a:blip r:embed="rId3" cstate="print">
            <a:extLst>
              <a:ext uri="{28A0092B-C50C-407E-A947-70E740481C1C}">
                <a14:useLocalDpi xmlns:a14="http://schemas.microsoft.com/office/drawing/2010/main" val="0"/>
              </a:ext>
            </a:extLst>
          </a:blip>
          <a:srcRect l="3322" t="9592" r="71955" b="8860"/>
          <a:stretch/>
        </p:blipFill>
        <p:spPr>
          <a:xfrm>
            <a:off x="197220" y="4732200"/>
            <a:ext cx="1440090" cy="1440000"/>
          </a:xfrm>
          <a:prstGeom prst="rect">
            <a:avLst/>
          </a:prstGeom>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defRPr sz="3200">
                <a:solidFill>
                  <a:schemeClr val="tx1"/>
                </a:solidFill>
              </a:defRPr>
            </a:lvl1pPr>
          </a:lstStyle>
          <a:p>
            <a:r>
              <a:rPr lang="en-US" noProof="0" dirty="0"/>
              <a:t>Click to edit Master title style</a:t>
            </a:r>
          </a:p>
        </p:txBody>
      </p:sp>
      <p:sp>
        <p:nvSpPr>
          <p:cNvPr id="11" name="Text Placeholder 10"/>
          <p:cNvSpPr>
            <a:spLocks noGrp="1"/>
          </p:cNvSpPr>
          <p:nvPr>
            <p:ph type="body" sz="quarter" idx="10" hasCustomPrompt="1"/>
          </p:nvPr>
        </p:nvSpPr>
        <p:spPr>
          <a:xfrm>
            <a:off x="533400" y="5867400"/>
            <a:ext cx="4800600" cy="762000"/>
          </a:xfrm>
        </p:spPr>
        <p:txBody>
          <a:bodyPr anchor="b"/>
          <a:lstStyle>
            <a:lvl1pPr>
              <a:defRPr sz="900">
                <a:latin typeface="Arial" pitchFamily="34" charset="0"/>
                <a:cs typeface="Arial" pitchFamily="34" charset="0"/>
              </a:defRPr>
            </a:lvl1pPr>
          </a:lstStyle>
          <a:p>
            <a:pPr lvl="0"/>
            <a:r>
              <a:rPr lang="en-US" noProof="0" dirty="0"/>
              <a:t>Add legal and copyright disclaimers here.</a:t>
            </a:r>
          </a:p>
        </p:txBody>
      </p:sp>
      <p:cxnSp>
        <p:nvCxnSpPr>
          <p:cNvPr id="7" name="Shape 6"/>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4000" y="640938"/>
            <a:ext cx="8135999" cy="294953"/>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5109178" y="6391806"/>
            <a:ext cx="453650" cy="123111"/>
          </a:xfrm>
          <a:prstGeom prst="rect">
            <a:avLst/>
          </a:prstGeom>
        </p:spPr>
        <p:txBody>
          <a:bodyPr/>
          <a:lstStyle/>
          <a:p>
            <a:r>
              <a:rPr lang="en-US" dirty="0"/>
              <a:t>19.1.2016</a:t>
            </a:r>
          </a:p>
        </p:txBody>
      </p:sp>
      <p:sp>
        <p:nvSpPr>
          <p:cNvPr id="5" name="Footer Placeholder 4"/>
          <p:cNvSpPr>
            <a:spLocks noGrp="1"/>
          </p:cNvSpPr>
          <p:nvPr>
            <p:ph type="ftr" sz="quarter" idx="11"/>
          </p:nvPr>
        </p:nvSpPr>
        <p:spPr>
          <a:xfrm>
            <a:off x="530352" y="6324600"/>
            <a:ext cx="5260848" cy="150876"/>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0497D7E-8C27-47D6-90F2-92DBB8FD8082}" type="slidenum">
              <a:rPr lang="en-US" smtClean="0"/>
              <a:t>‹#›</a:t>
            </a:fld>
            <a:endParaRPr lang="en-US" dirty="0"/>
          </a:p>
        </p:txBody>
      </p:sp>
      <p:cxnSp>
        <p:nvCxnSpPr>
          <p:cNvPr id="7" name="frame line"/>
          <p:cNvCxnSpPr/>
          <p:nvPr userDrawn="1"/>
        </p:nvCxnSpPr>
        <p:spPr>
          <a:xfrm rot="5400000" flipH="1" flipV="1">
            <a:off x="4431493" y="-3536947"/>
            <a:ext cx="180000" cy="8244000"/>
          </a:xfrm>
          <a:prstGeom prst="bentConnector2">
            <a:avLst/>
          </a:prstGeom>
          <a:ln w="9525">
            <a:solidFill>
              <a:srgbClr val="CD2147"/>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03238" y="1350963"/>
            <a:ext cx="8140700" cy="212725"/>
          </a:xfrm>
        </p:spPr>
        <p:txBody>
          <a:bodyPr/>
          <a:lstStyle>
            <a:lvl1pPr marL="0" indent="0" algn="l">
              <a:buFontTx/>
              <a:buNone/>
              <a:defRPr b="1"/>
            </a:lvl1pPr>
            <a:lvl2pPr marL="198000" indent="0">
              <a:buFontTx/>
              <a:buNone/>
              <a:defRPr/>
            </a:lvl2pPr>
            <a:lvl3pPr marL="378612" indent="0">
              <a:buFontTx/>
              <a:buNone/>
              <a:defRPr/>
            </a:lvl3pPr>
            <a:lvl4pPr marL="558612" indent="0">
              <a:buFontTx/>
              <a:buNone/>
              <a:defRPr/>
            </a:lvl4pPr>
            <a:lvl5pPr marL="558612" indent="0">
              <a:buFontTx/>
              <a:buNone/>
              <a:defRPr/>
            </a:lvl5pPr>
          </a:lstStyle>
          <a:p>
            <a:pPr lvl="0"/>
            <a:r>
              <a:rPr lang="en-US" dirty="0"/>
              <a:t>Click to edit Master text styles</a:t>
            </a:r>
          </a:p>
        </p:txBody>
      </p:sp>
    </p:spTree>
    <p:extLst>
      <p:ext uri="{BB962C8B-B14F-4D97-AF65-F5344CB8AC3E}">
        <p14:creationId xmlns:p14="http://schemas.microsoft.com/office/powerpoint/2010/main" val="9316658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109178" y="6391806"/>
            <a:ext cx="453650" cy="123111"/>
          </a:xfrm>
          <a:prstGeom prst="rect">
            <a:avLst/>
          </a:prstGeom>
        </p:spPr>
        <p:txBody>
          <a:bodyPr/>
          <a:lstStyle/>
          <a:p>
            <a:r>
              <a:rPr lang="en-US" dirty="0"/>
              <a:t>19.1.2016</a:t>
            </a:r>
          </a:p>
        </p:txBody>
      </p:sp>
      <p:sp>
        <p:nvSpPr>
          <p:cNvPr id="3" name="Footer Placeholder 2"/>
          <p:cNvSpPr>
            <a:spLocks noGrp="1"/>
          </p:cNvSpPr>
          <p:nvPr>
            <p:ph type="ftr" sz="quarter" idx="11"/>
          </p:nvPr>
        </p:nvSpPr>
        <p:spPr>
          <a:xfrm>
            <a:off x="530352" y="6324600"/>
            <a:ext cx="5260848" cy="150876"/>
          </a:xfrm>
          <a:prstGeom prst="rect">
            <a:avLst/>
          </a:prstGeom>
        </p:spPr>
        <p:txBody>
          <a:bodyPr/>
          <a:lstStyle/>
          <a:p>
            <a:r>
              <a:rPr lang="en-US" dirty="0"/>
              <a:t>Confidential property</a:t>
            </a:r>
          </a:p>
        </p:txBody>
      </p:sp>
      <p:sp>
        <p:nvSpPr>
          <p:cNvPr id="4" name="Slide Number Placeholder 3"/>
          <p:cNvSpPr>
            <a:spLocks noGrp="1"/>
          </p:cNvSpPr>
          <p:nvPr>
            <p:ph type="sldNum" sz="quarter" idx="12"/>
          </p:nvPr>
        </p:nvSpPr>
        <p:spPr/>
        <p:txBody>
          <a:bodyPr/>
          <a:lstStyle/>
          <a:p>
            <a:fld id="{1D5773E5-EC42-4FD9-92B0-CAC05096A2AA}" type="slidenum">
              <a:rPr lang="en-US" smtClean="0"/>
              <a:t>‹#›</a:t>
            </a:fld>
            <a:endParaRPr lang="en-US" dirty="0"/>
          </a:p>
        </p:txBody>
      </p:sp>
      <p:cxnSp>
        <p:nvCxnSpPr>
          <p:cNvPr id="6" name="frame line"/>
          <p:cNvCxnSpPr/>
          <p:nvPr userDrawn="1"/>
        </p:nvCxnSpPr>
        <p:spPr>
          <a:xfrm rot="5400000" flipH="1" flipV="1">
            <a:off x="4431493" y="-3536947"/>
            <a:ext cx="180000" cy="8244000"/>
          </a:xfrm>
          <a:prstGeom prst="bentConnector2">
            <a:avLst/>
          </a:prstGeom>
          <a:ln w="9525">
            <a:solidFill>
              <a:srgbClr val="CD214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6495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Cover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sp>
        <p:nvSpPr>
          <p:cNvPr id="1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solidFill>
                <a:srgbClr val="000000"/>
              </a:solidFill>
            </a:endParaRPr>
          </a:p>
        </p:txBody>
      </p:sp>
      <p:cxnSp>
        <p:nvCxnSpPr>
          <p:cNvPr id="10" name="Shape 9"/>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solidFill>
                  <a:srgbClr val="000000"/>
                </a:solidFill>
              </a:rPr>
              <a:pPr/>
              <a:t>‹#›</a:t>
            </a:fld>
            <a:endParaRPr lang="en-US" dirty="0">
              <a:solidFill>
                <a:srgbClr val="000000"/>
              </a:solidFill>
            </a:endParaRPr>
          </a:p>
        </p:txBody>
      </p:sp>
      <p:sp>
        <p:nvSpPr>
          <p:cNvPr id="9"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dirty="0">
              <a:solidFill>
                <a:srgbClr val="000000"/>
              </a:solidFill>
            </a:endParaRPr>
          </a:p>
        </p:txBody>
      </p:sp>
    </p:spTree>
    <p:extLst>
      <p:ext uri="{BB962C8B-B14F-4D97-AF65-F5344CB8AC3E}">
        <p14:creationId xmlns:p14="http://schemas.microsoft.com/office/powerpoint/2010/main" val="1272149697"/>
      </p:ext>
    </p:extLst>
  </p:cSld>
  <p:clrMapOvr>
    <a:masterClrMapping/>
  </p:clrMapOvr>
  <p:hf hdr="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Section Divider: Colour">
    <p:bg>
      <p:bgPr>
        <a:solidFill>
          <a:srgbClr val="CD2147"/>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baseline="0">
                <a:solidFill>
                  <a:schemeClr val="bg1"/>
                </a:solidFill>
              </a:defRPr>
            </a:lvl1pPr>
          </a:lstStyle>
          <a:p>
            <a:r>
              <a:rPr lang="en-US" noProof="0" dirty="0"/>
              <a:t>Click to edit Master title style</a:t>
            </a:r>
          </a:p>
        </p:txBody>
      </p:sp>
      <p:sp>
        <p:nvSpPr>
          <p:cNvPr id="37"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solidFill>
                  <a:srgbClr val="FFFFFF"/>
                </a:solidFill>
              </a:rPr>
              <a:pPr/>
              <a:t>‹#›</a:t>
            </a:fld>
            <a:endParaRPr lang="en-US" dirty="0">
              <a:solidFill>
                <a:srgbClr val="FFFFFF"/>
              </a:solidFill>
            </a:endParaRPr>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endParaRPr lang="en-US" dirty="0">
              <a:solidFill>
                <a:srgbClr val="FFFFFF"/>
              </a:solidFill>
            </a:endParaRPr>
          </a:p>
        </p:txBody>
      </p:sp>
    </p:spTree>
    <p:extLst>
      <p:ext uri="{BB962C8B-B14F-4D97-AF65-F5344CB8AC3E}">
        <p14:creationId xmlns:p14="http://schemas.microsoft.com/office/powerpoint/2010/main" val="17949872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Section Divider: Colour">
    <p:bg>
      <p:bgPr>
        <a:solidFill>
          <a:srgbClr val="3C484F"/>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baseline="0">
                <a:solidFill>
                  <a:schemeClr val="bg1"/>
                </a:solidFill>
              </a:defRPr>
            </a:lvl1pPr>
          </a:lstStyle>
          <a:p>
            <a:r>
              <a:rPr lang="en-US" noProof="0" dirty="0"/>
              <a:t>Click to edit Master title style</a:t>
            </a:r>
          </a:p>
        </p:txBody>
      </p:sp>
      <p:sp>
        <p:nvSpPr>
          <p:cNvPr id="37"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solidFill>
                  <a:srgbClr val="FFFFFF"/>
                </a:solidFill>
              </a:rPr>
              <a:pPr/>
              <a:t>‹#›</a:t>
            </a:fld>
            <a:endParaRPr lang="en-US" dirty="0">
              <a:solidFill>
                <a:srgbClr val="FFFFFF"/>
              </a:solidFill>
            </a:endParaRPr>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endParaRPr lang="en-US" dirty="0">
              <a:solidFill>
                <a:srgbClr val="FFFFFF"/>
              </a:solidFill>
            </a:endParaRPr>
          </a:p>
        </p:txBody>
      </p:sp>
    </p:spTree>
    <p:extLst>
      <p:ext uri="{BB962C8B-B14F-4D97-AF65-F5344CB8AC3E}">
        <p14:creationId xmlns:p14="http://schemas.microsoft.com/office/powerpoint/2010/main" val="83653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sp>
        <p:nvSpPr>
          <p:cNvPr id="28" name="Content Placeholder 26"/>
          <p:cNvSpPr>
            <a:spLocks noGrp="1"/>
          </p:cNvSpPr>
          <p:nvPr>
            <p:ph sz="quarter" idx="14"/>
          </p:nvPr>
        </p:nvSpPr>
        <p:spPr>
          <a:xfrm>
            <a:off x="533400" y="1752601"/>
            <a:ext cx="3962400" cy="4419599"/>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1" name="Content Placeholder 26"/>
          <p:cNvSpPr>
            <a:spLocks noGrp="1"/>
          </p:cNvSpPr>
          <p:nvPr>
            <p:ph sz="quarter" idx="15"/>
          </p:nvPr>
        </p:nvSpPr>
        <p:spPr>
          <a:xfrm>
            <a:off x="4648201" y="1752600"/>
            <a:ext cx="3962399" cy="4419600"/>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62" name="Shape 61"/>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3" name="Picture 12"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965" y="6287455"/>
            <a:ext cx="540000" cy="540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1"/>
            <a:ext cx="8077200" cy="914400"/>
          </a:xfrm>
        </p:spPr>
        <p:txBody>
          <a:bodyPr/>
          <a:lstStyle/>
          <a:p>
            <a:r>
              <a:rPr lang="en-US" noProof="0" dirty="0"/>
              <a:t>Click to edit Master title style</a:t>
            </a:r>
          </a:p>
        </p:txBody>
      </p:sp>
      <p:sp>
        <p:nvSpPr>
          <p:cNvPr id="27" name="Content Placeholder 26"/>
          <p:cNvSpPr>
            <a:spLocks noGrp="1"/>
          </p:cNvSpPr>
          <p:nvPr>
            <p:ph sz="quarter" idx="13"/>
          </p:nvPr>
        </p:nvSpPr>
        <p:spPr>
          <a:xfrm>
            <a:off x="533400" y="1752601"/>
            <a:ext cx="2590800" cy="4419599"/>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8" name="Content Placeholder 26"/>
          <p:cNvSpPr>
            <a:spLocks noGrp="1"/>
          </p:cNvSpPr>
          <p:nvPr>
            <p:ph sz="quarter" idx="14"/>
          </p:nvPr>
        </p:nvSpPr>
        <p:spPr>
          <a:xfrm>
            <a:off x="3276601" y="1752601"/>
            <a:ext cx="2590799" cy="4419599"/>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1" name="Content Placeholder 26"/>
          <p:cNvSpPr>
            <a:spLocks noGrp="1"/>
          </p:cNvSpPr>
          <p:nvPr>
            <p:ph sz="quarter" idx="15"/>
          </p:nvPr>
        </p:nvSpPr>
        <p:spPr>
          <a:xfrm>
            <a:off x="6019800" y="1752601"/>
            <a:ext cx="2590800" cy="4419599"/>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19" name="Shape 18"/>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4" name="Picture 13"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965" y="6287455"/>
            <a:ext cx="540000" cy="540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sp>
        <p:nvSpPr>
          <p:cNvPr id="28" name="Content Placeholder 26"/>
          <p:cNvSpPr>
            <a:spLocks noGrp="1"/>
          </p:cNvSpPr>
          <p:nvPr>
            <p:ph sz="quarter" idx="14"/>
          </p:nvPr>
        </p:nvSpPr>
        <p:spPr>
          <a:xfrm>
            <a:off x="533400" y="3352800"/>
            <a:ext cx="3962400" cy="2819400"/>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1" name="Content Placeholder 26"/>
          <p:cNvSpPr>
            <a:spLocks noGrp="1"/>
          </p:cNvSpPr>
          <p:nvPr>
            <p:ph sz="quarter" idx="15"/>
          </p:nvPr>
        </p:nvSpPr>
        <p:spPr>
          <a:xfrm>
            <a:off x="4648199" y="3352800"/>
            <a:ext cx="3962401" cy="2819400"/>
          </a:xfrm>
        </p:spPr>
        <p:txBody>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sp>
        <p:nvSpPr>
          <p:cNvPr id="13" name="Text Placeholder 12"/>
          <p:cNvSpPr>
            <a:spLocks noGrp="1"/>
          </p:cNvSpPr>
          <p:nvPr>
            <p:ph type="body" sz="quarter" idx="16"/>
          </p:nvPr>
        </p:nvSpPr>
        <p:spPr>
          <a:xfrm>
            <a:off x="533400" y="1752600"/>
            <a:ext cx="8077200" cy="1447800"/>
          </a:xfrm>
        </p:spPr>
        <p:txBody>
          <a:bodyPr/>
          <a:lstStyle/>
          <a:p>
            <a:pPr lvl="0"/>
            <a:r>
              <a:rPr lang="en-US" noProof="0" dirty="0"/>
              <a:t>Click to edit Master text styles</a:t>
            </a:r>
          </a:p>
        </p:txBody>
      </p:sp>
      <p:cxnSp>
        <p:nvCxnSpPr>
          <p:cNvPr id="14" name="Shape 13"/>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6" name="Picture 15"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sp>
        <p:nvSpPr>
          <p:cNvPr id="28" name="Content Placeholder 26"/>
          <p:cNvSpPr>
            <a:spLocks noGrp="1"/>
          </p:cNvSpPr>
          <p:nvPr>
            <p:ph sz="quarter" idx="14"/>
          </p:nvPr>
        </p:nvSpPr>
        <p:spPr>
          <a:xfrm>
            <a:off x="6019800" y="1752600"/>
            <a:ext cx="2590800" cy="2133600"/>
          </a:xfrm>
        </p:spPr>
        <p:txBody>
          <a:bodyPr/>
          <a:lstStyle/>
          <a:p>
            <a:pPr lvl="0"/>
            <a:r>
              <a:rPr lang="en-US" noProof="0" dirty="0"/>
              <a:t>Click to edit Master text styles</a:t>
            </a:r>
          </a:p>
        </p:txBody>
      </p:sp>
      <p:sp>
        <p:nvSpPr>
          <p:cNvPr id="31" name="Content Placeholder 26"/>
          <p:cNvSpPr>
            <a:spLocks noGrp="1"/>
          </p:cNvSpPr>
          <p:nvPr>
            <p:ph sz="quarter" idx="15"/>
          </p:nvPr>
        </p:nvSpPr>
        <p:spPr>
          <a:xfrm>
            <a:off x="6019800" y="4038600"/>
            <a:ext cx="2590800" cy="2133600"/>
          </a:xfrm>
        </p:spPr>
        <p:txBody>
          <a:bodyPr/>
          <a:lstStyle/>
          <a:p>
            <a:pPr lvl="0"/>
            <a:r>
              <a:rPr lang="en-US" noProof="0" dirty="0"/>
              <a:t>Click to edit Master text styles</a:t>
            </a:r>
          </a:p>
        </p:txBody>
      </p:sp>
      <p:sp>
        <p:nvSpPr>
          <p:cNvPr id="13" name="Text Placeholder 12"/>
          <p:cNvSpPr>
            <a:spLocks noGrp="1"/>
          </p:cNvSpPr>
          <p:nvPr>
            <p:ph type="body" sz="quarter" idx="16"/>
          </p:nvPr>
        </p:nvSpPr>
        <p:spPr>
          <a:xfrm>
            <a:off x="533400" y="1752600"/>
            <a:ext cx="5334000" cy="4419600"/>
          </a:xfrm>
        </p:spPr>
        <p:txBody>
          <a:bodyPr/>
          <a:lstStyle/>
          <a:p>
            <a:pPr lvl="0"/>
            <a:r>
              <a:rPr lang="en-US" noProof="0" dirty="0"/>
              <a:t>Click to edit Master text styles</a:t>
            </a:r>
          </a:p>
        </p:txBody>
      </p:sp>
      <p:sp>
        <p:nvSpPr>
          <p:cNvPr id="19"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cxnSp>
        <p:nvCxnSpPr>
          <p:cNvPr id="14" name="Shape 13"/>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6" name="Picture 15"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Two and Right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533400" y="1752600"/>
            <a:ext cx="2590800" cy="2133600"/>
          </a:xfrm>
        </p:spPr>
        <p:txBody>
          <a:bodyPr/>
          <a:lstStyle/>
          <a:p>
            <a:pPr lvl="0"/>
            <a:r>
              <a:rPr lang="en-US" noProof="0" dirty="0"/>
              <a:t>Click to edit Master text styles</a:t>
            </a:r>
          </a:p>
        </p:txBody>
      </p:sp>
      <p:sp>
        <p:nvSpPr>
          <p:cNvPr id="2" name="Title 1"/>
          <p:cNvSpPr>
            <a:spLocks noGrp="1"/>
          </p:cNvSpPr>
          <p:nvPr>
            <p:ph type="title"/>
          </p:nvPr>
        </p:nvSpPr>
        <p:spPr>
          <a:xfrm>
            <a:off x="533400" y="685800"/>
            <a:ext cx="8077200" cy="914400"/>
          </a:xfrm>
        </p:spPr>
        <p:txBody>
          <a:bodyPr/>
          <a:lstStyle/>
          <a:p>
            <a:r>
              <a:rPr lang="en-US" noProof="0" dirty="0"/>
              <a:t>Click to edit Master title style</a:t>
            </a:r>
          </a:p>
        </p:txBody>
      </p:sp>
      <p:sp>
        <p:nvSpPr>
          <p:cNvPr id="31" name="Content Placeholder 26"/>
          <p:cNvSpPr>
            <a:spLocks noGrp="1"/>
          </p:cNvSpPr>
          <p:nvPr>
            <p:ph sz="quarter" idx="15"/>
          </p:nvPr>
        </p:nvSpPr>
        <p:spPr>
          <a:xfrm>
            <a:off x="533400" y="4038600"/>
            <a:ext cx="2590800" cy="2133600"/>
          </a:xfrm>
        </p:spPr>
        <p:txBody>
          <a:bodyPr/>
          <a:lstStyle/>
          <a:p>
            <a:pPr lvl="0"/>
            <a:r>
              <a:rPr lang="en-US" noProof="0" dirty="0"/>
              <a:t>Click to edit Master text styles</a:t>
            </a:r>
          </a:p>
        </p:txBody>
      </p:sp>
      <p:sp>
        <p:nvSpPr>
          <p:cNvPr id="13" name="Text Placeholder 12"/>
          <p:cNvSpPr>
            <a:spLocks noGrp="1"/>
          </p:cNvSpPr>
          <p:nvPr>
            <p:ph type="body" sz="quarter" idx="16"/>
          </p:nvPr>
        </p:nvSpPr>
        <p:spPr>
          <a:xfrm>
            <a:off x="3276600" y="1752600"/>
            <a:ext cx="5334000" cy="4419600"/>
          </a:xfrm>
        </p:spPr>
        <p:txBody>
          <a:bodyPr/>
          <a:lstStyle/>
          <a:p>
            <a:pPr lvl="0"/>
            <a:r>
              <a:rPr lang="en-US" noProof="0" dirty="0"/>
              <a:t>Click to edit Master text styles</a:t>
            </a:r>
          </a:p>
        </p:txBody>
      </p:sp>
      <p:sp>
        <p:nvSpPr>
          <p:cNvPr id="19"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cxnSp>
        <p:nvCxnSpPr>
          <p:cNvPr id="14" name="Shape 13"/>
          <p:cNvCxnSpPr/>
          <p:nvPr/>
        </p:nvCxnSpPr>
        <p:spPr>
          <a:xfrm rot="5400000" flipH="1" flipV="1">
            <a:off x="4419601" y="-3429000"/>
            <a:ext cx="152399" cy="82296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6" name="Picture 15"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3276600" y="685800"/>
            <a:ext cx="5334000" cy="914400"/>
          </a:xfrm>
        </p:spPr>
        <p:txBody>
          <a:bodyPr/>
          <a:lstStyle>
            <a:lvl1pPr>
              <a:defRPr/>
            </a:lvl1pPr>
          </a:lstStyle>
          <a:p>
            <a:r>
              <a:rPr lang="en-US" noProof="1"/>
              <a:t>Click to edit Master title style</a:t>
            </a:r>
          </a:p>
        </p:txBody>
      </p:sp>
      <p:sp>
        <p:nvSpPr>
          <p:cNvPr id="31" name="Content Placeholder 26"/>
          <p:cNvSpPr>
            <a:spLocks noGrp="1"/>
          </p:cNvSpPr>
          <p:nvPr>
            <p:ph sz="quarter" idx="15"/>
          </p:nvPr>
        </p:nvSpPr>
        <p:spPr>
          <a:xfrm>
            <a:off x="3276600" y="1752600"/>
            <a:ext cx="5334000" cy="4419600"/>
          </a:xfrm>
        </p:spPr>
        <p:txBody>
          <a:bodyPr/>
          <a:lstStyle>
            <a:lvl1pPr>
              <a:defRPr baseline="0"/>
            </a:lvl1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12" name="Text Placeholder 11"/>
          <p:cNvSpPr>
            <a:spLocks noGrp="1"/>
          </p:cNvSpPr>
          <p:nvPr>
            <p:ph type="body" sz="quarter" idx="16"/>
          </p:nvPr>
        </p:nvSpPr>
        <p:spPr>
          <a:xfrm>
            <a:off x="533400" y="1752600"/>
            <a:ext cx="2590800" cy="2130552"/>
          </a:xfrm>
        </p:spPr>
        <p:txBody>
          <a:bodyPr/>
          <a:lstStyle>
            <a:lvl1pPr>
              <a:defRPr sz="2400" b="1" i="1" baseline="0">
                <a:solidFill>
                  <a:srgbClr val="CD2147"/>
                </a:solidFill>
              </a:defRPr>
            </a:lvl1pPr>
          </a:lstStyle>
          <a:p>
            <a:pPr lvl="0"/>
            <a:r>
              <a:rPr lang="en-US" noProof="1"/>
              <a:t>Click to edit Master text styles</a:t>
            </a:r>
          </a:p>
        </p:txBody>
      </p:sp>
      <p:sp>
        <p:nvSpPr>
          <p:cNvPr id="1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cxnSp>
        <p:nvCxnSpPr>
          <p:cNvPr id="30" name="Shape 29"/>
          <p:cNvCxnSpPr/>
          <p:nvPr/>
        </p:nvCxnSpPr>
        <p:spPr>
          <a:xfrm rot="5400000" flipH="1" flipV="1">
            <a:off x="5791201" y="-2057400"/>
            <a:ext cx="152399" cy="54864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14" name="Picture 13"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3276600" y="685800"/>
            <a:ext cx="5334000" cy="914400"/>
          </a:xfrm>
        </p:spPr>
        <p:txBody>
          <a:bodyPr/>
          <a:lstStyle>
            <a:lvl1pPr>
              <a:defRPr/>
            </a:lvl1pPr>
          </a:lstStyle>
          <a:p>
            <a:r>
              <a:rPr lang="en-US" noProof="1"/>
              <a:t>Click to edit Master title style</a:t>
            </a:r>
          </a:p>
        </p:txBody>
      </p:sp>
      <p:sp>
        <p:nvSpPr>
          <p:cNvPr id="1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dirty="0"/>
          </a:p>
        </p:txBody>
      </p:sp>
      <p:cxnSp>
        <p:nvCxnSpPr>
          <p:cNvPr id="30" name="Shape 29"/>
          <p:cNvCxnSpPr/>
          <p:nvPr/>
        </p:nvCxnSpPr>
        <p:spPr>
          <a:xfrm rot="5400000" flipH="1" flipV="1">
            <a:off x="5791201" y="-2057400"/>
            <a:ext cx="152399" cy="5486400"/>
          </a:xfrm>
          <a:prstGeom prst="bentConnector2">
            <a:avLst/>
          </a:prstGeom>
          <a:ln w="12700">
            <a:solidFill>
              <a:srgbClr val="CD2147"/>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pic>
        <p:nvPicPr>
          <p:cNvPr id="8" name="Picture 7" descr="iste_arm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28420"/>
            <a:ext cx="540000" cy="540000"/>
          </a:xfrm>
          <a:prstGeom prst="rect">
            <a:avLst/>
          </a:prstGeom>
        </p:spPr>
      </p:pic>
    </p:spTree>
    <p:extLst>
      <p:ext uri="{BB962C8B-B14F-4D97-AF65-F5344CB8AC3E}">
        <p14:creationId xmlns:p14="http://schemas.microsoft.com/office/powerpoint/2010/main" val="760982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32"/>
            </p:custDataLst>
            <p:extLst>
              <p:ext uri="{D42A27DB-BD31-4B8C-83A1-F6EECF244321}">
                <p14:modId xmlns:p14="http://schemas.microsoft.com/office/powerpoint/2010/main" val="57185347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50072" name="think-cell Slide" r:id="rId33" imgW="360" imgH="360" progId="TCLayout.ActiveDocument.1">
                  <p:embed/>
                </p:oleObj>
              </mc:Choice>
              <mc:Fallback>
                <p:oleObj name="think-cell Slide" r:id="rId33" imgW="360" imgH="360" progId="TCLayout.ActiveDocument.1">
                  <p:embed/>
                  <p:pic>
                    <p:nvPicPr>
                      <p:cNvPr id="0" name="Picture 1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Title Placeholder 1"/>
          <p:cNvSpPr>
            <a:spLocks noGrp="1"/>
          </p:cNvSpPr>
          <p:nvPr>
            <p:ph type="title"/>
          </p:nvPr>
        </p:nvSpPr>
        <p:spPr>
          <a:xfrm>
            <a:off x="533400" y="685800"/>
            <a:ext cx="8077201" cy="914400"/>
          </a:xfrm>
          <a:prstGeom prst="rect">
            <a:avLst/>
          </a:prstGeom>
        </p:spPr>
        <p:txBody>
          <a:bodyPr vert="horz" lIns="0" tIns="0" rIns="0" bIns="0" rtlCol="0" anchor="t" anchorCtr="0">
            <a:noAutofit/>
          </a:bodyPr>
          <a:lstStyle/>
          <a:p>
            <a:r>
              <a:rPr lang="en-US" noProof="0" dirty="0"/>
              <a:t>Click to edit</a:t>
            </a:r>
            <a:br>
              <a:rPr lang="en-US" noProof="0" dirty="0"/>
            </a:br>
            <a:r>
              <a:rPr lang="en-US" noProof="0" dirty="0"/>
              <a:t>Master title style</a:t>
            </a:r>
          </a:p>
        </p:txBody>
      </p:sp>
      <p:sp>
        <p:nvSpPr>
          <p:cNvPr id="3" name="Text Placeholder 2"/>
          <p:cNvSpPr>
            <a:spLocks noGrp="1"/>
          </p:cNvSpPr>
          <p:nvPr>
            <p:ph type="body" idx="1"/>
          </p:nvPr>
        </p:nvSpPr>
        <p:spPr>
          <a:xfrm>
            <a:off x="533401" y="1752600"/>
            <a:ext cx="8077199" cy="44196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6"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dirty="0" err="1"/>
              <a:t>luty</a:t>
            </a:r>
            <a:r>
              <a:rPr lang="en-US" dirty="0"/>
              <a:t> 2014</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72" r:id="rId9"/>
    <p:sldLayoutId id="2147483673" r:id="rId10"/>
    <p:sldLayoutId id="2147483675"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8" r:id="rId25"/>
    <p:sldLayoutId id="2147483679" r:id="rId26"/>
    <p:sldLayoutId id="2147483680" r:id="rId27"/>
    <p:sldLayoutId id="2147483682" r:id="rId28"/>
    <p:sldLayoutId id="2147483684" r:id="rId29"/>
  </p:sldLayoutIdLst>
  <p:hf sldNum="0" hdr="0" ftr="0" dt="0"/>
  <p:txStyles>
    <p:titleStyle>
      <a:lvl1pPr algn="l" defTabSz="914400" rtl="0" eaLnBrk="1" latinLnBrk="0" hangingPunct="1">
        <a:lnSpc>
          <a:spcPct val="100000"/>
        </a:lnSpc>
        <a:spcBef>
          <a:spcPct val="0"/>
        </a:spcBef>
        <a:buNone/>
        <a:defRPr sz="1800" b="1" i="1" kern="1200">
          <a:solidFill>
            <a:schemeClr val="tx1"/>
          </a:solidFill>
          <a:latin typeface="+mj-lt"/>
          <a:ea typeface="+mj-ea"/>
          <a:cs typeface="+mj-cs"/>
        </a:defRPr>
      </a:lvl1pPr>
    </p:titleStyle>
    <p:bodyStyle>
      <a:lvl1pPr marL="0" marR="0" indent="-274320" algn="l" defTabSz="914400" rtl="0" eaLnBrk="1" fontAlgn="auto" latinLnBrk="0" hangingPunct="1">
        <a:lnSpc>
          <a:spcPct val="100000"/>
        </a:lnSpc>
        <a:spcBef>
          <a:spcPts val="0"/>
        </a:spcBef>
        <a:spcAft>
          <a:spcPts val="900"/>
        </a:spcAft>
        <a:buClr>
          <a:schemeClr val="tx1"/>
        </a:buClr>
        <a:buSzTx/>
        <a:buFontTx/>
        <a:buNone/>
        <a:tabLst/>
        <a:defRPr sz="2000" kern="1200">
          <a:solidFill>
            <a:schemeClr val="tx1"/>
          </a:solidFill>
          <a:latin typeface="Georgia" pitchFamily="18" charset="0"/>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baseline="0">
          <a:solidFill>
            <a:schemeClr val="tx1"/>
          </a:solidFill>
          <a:latin typeface="Georgia" pitchFamily="18" charset="0"/>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sz="2000" b="1" kern="1200" baseline="0">
          <a:solidFill>
            <a:schemeClr val="tx2"/>
          </a:solidFill>
          <a:latin typeface="Georgia"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01" userDrawn="1">
          <p15:clr>
            <a:srgbClr val="F26B43"/>
          </p15:clr>
        </p15:guide>
        <p15:guide id="2" pos="331" userDrawn="1">
          <p15:clr>
            <a:srgbClr val="F26B43"/>
          </p15:clr>
        </p15:guide>
        <p15:guide id="3" pos="5429" userDrawn="1">
          <p15:clr>
            <a:srgbClr val="F26B43"/>
          </p15:clr>
        </p15:guide>
        <p15:guide id="4" orient="horz" pos="3889" userDrawn="1">
          <p15:clr>
            <a:srgbClr val="F26B43"/>
          </p15:clr>
        </p15:guide>
        <p15:guide id="5" orient="horz" pos="428" userDrawn="1">
          <p15:clr>
            <a:srgbClr val="F26B43"/>
          </p15:clr>
        </p15:guide>
        <p15:guide id="6" orient="horz" pos="100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0.xml"/><Relationship Id="rId7" Type="http://schemas.openxmlformats.org/officeDocument/2006/relationships/tags" Target="../tags/tag64.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s/_rels/slide15.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66.xml"/><Relationship Id="rId7" Type="http://schemas.openxmlformats.org/officeDocument/2006/relationships/oleObject" Target="../embeddings/oleObject5.bin"/><Relationship Id="rId2" Type="http://schemas.openxmlformats.org/officeDocument/2006/relationships/tags" Target="../tags/tag65.xml"/><Relationship Id="rId1" Type="http://schemas.openxmlformats.org/officeDocument/2006/relationships/vmlDrawing" Target="../drawings/vmlDrawing6.vml"/><Relationship Id="rId6" Type="http://schemas.openxmlformats.org/officeDocument/2006/relationships/notesSlide" Target="../notesSlides/notesSlide4.xml"/><Relationship Id="rId5" Type="http://schemas.openxmlformats.org/officeDocument/2006/relationships/slideLayout" Target="../slideLayouts/slideLayout28.xml"/><Relationship Id="rId4" Type="http://schemas.openxmlformats.org/officeDocument/2006/relationships/tags" Target="../tags/tag67.xml"/></Relationships>
</file>

<file path=ppt/slides/_rels/slide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5.xml"/><Relationship Id="rId7" Type="http://schemas.openxmlformats.org/officeDocument/2006/relationships/oleObject" Target="../embeddings/oleObject3.bin"/><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notesSlide" Target="../notesSlides/notesSlide1.xml"/><Relationship Id="rId5" Type="http://schemas.openxmlformats.org/officeDocument/2006/relationships/slideLayout" Target="../slideLayouts/slideLayout28.xml"/><Relationship Id="rId4" Type="http://schemas.openxmlformats.org/officeDocument/2006/relationships/tags" Target="../tags/tag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8.xml"/><Relationship Id="rId7" Type="http://schemas.openxmlformats.org/officeDocument/2006/relationships/oleObject" Target="../embeddings/oleObject4.bin"/><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notesSlide" Target="../notesSlides/notesSlide2.xml"/><Relationship Id="rId5" Type="http://schemas.openxmlformats.org/officeDocument/2006/relationships/slideLayout" Target="../slideLayouts/slideLayout28.xml"/><Relationship Id="rId4"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12"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tags" Target="../tags/tag26.xml"/><Relationship Id="rId5" Type="http://schemas.openxmlformats.org/officeDocument/2006/relationships/tags" Target="../tags/tag20.xml"/><Relationship Id="rId10" Type="http://schemas.openxmlformats.org/officeDocument/2006/relationships/tags" Target="../tags/tag25.xml"/><Relationship Id="rId4" Type="http://schemas.openxmlformats.org/officeDocument/2006/relationships/tags" Target="../tags/tag19.xml"/><Relationship Id="rId9" Type="http://schemas.openxmlformats.org/officeDocument/2006/relationships/tags" Target="../tags/tag24.xml"/></Relationships>
</file>

<file path=ppt/slides/_rels/slide9.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28.xml"/><Relationship Id="rId7" Type="http://schemas.openxmlformats.org/officeDocument/2006/relationships/oleObject" Target="../embeddings/oleObject5.bin"/><Relationship Id="rId2" Type="http://schemas.openxmlformats.org/officeDocument/2006/relationships/tags" Target="../tags/tag27.xml"/><Relationship Id="rId1" Type="http://schemas.openxmlformats.org/officeDocument/2006/relationships/vmlDrawing" Target="../drawings/vmlDrawing5.vml"/><Relationship Id="rId6" Type="http://schemas.openxmlformats.org/officeDocument/2006/relationships/notesSlide" Target="../notesSlides/notesSlide3.xml"/><Relationship Id="rId5" Type="http://schemas.openxmlformats.org/officeDocument/2006/relationships/slideLayout" Target="../slideLayouts/slideLayout28.xml"/><Relationship Id="rId4" Type="http://schemas.openxmlformats.org/officeDocument/2006/relationships/tags" Target="../tags/tag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4759" y="1542472"/>
            <a:ext cx="5494482" cy="2521527"/>
          </a:xfrm>
        </p:spPr>
        <p:txBody>
          <a:bodyPr/>
          <a:lstStyle/>
          <a:p>
            <a:pPr algn="ctr"/>
            <a:r>
              <a:rPr lang="tr-TR" sz="3600" dirty="0"/>
              <a:t>İSTE-SEA</a:t>
            </a:r>
            <a:br>
              <a:rPr lang="tr-TR" sz="3600" dirty="0"/>
            </a:br>
            <a:br>
              <a:rPr lang="tr-TR" sz="3600" dirty="0"/>
            </a:br>
            <a:r>
              <a:rPr lang="tr-TR" b="0" dirty="0"/>
              <a:t>Sosyal ve Ekonomik Araştırmalar Uygulama ve Araştırma Merkezi </a:t>
            </a:r>
            <a:br>
              <a:rPr lang="tr-TR" dirty="0"/>
            </a:br>
            <a:br>
              <a:rPr lang="tr-TR" dirty="0"/>
            </a:br>
            <a:endParaRPr lang="tr-TR" sz="3600" dirty="0">
              <a:solidFill>
                <a:srgbClr val="3C484F"/>
              </a:solidFill>
            </a:endParaRPr>
          </a:p>
        </p:txBody>
      </p:sp>
      <p:sp>
        <p:nvSpPr>
          <p:cNvPr id="3" name="Subtitle 2"/>
          <p:cNvSpPr>
            <a:spLocks noGrp="1"/>
          </p:cNvSpPr>
          <p:nvPr>
            <p:ph type="subTitle" idx="1"/>
          </p:nvPr>
        </p:nvSpPr>
        <p:spPr>
          <a:xfrm>
            <a:off x="3761219" y="5347853"/>
            <a:ext cx="1919143" cy="914401"/>
          </a:xfrm>
        </p:spPr>
        <p:txBody>
          <a:bodyPr/>
          <a:lstStyle/>
          <a:p>
            <a:endParaRPr lang="tr-TR" sz="2000" i="1" dirty="0"/>
          </a:p>
          <a:p>
            <a:r>
              <a:rPr lang="tr-TR" sz="1800" i="1" dirty="0"/>
              <a:t>02 Aralık, 2020</a:t>
            </a:r>
          </a:p>
        </p:txBody>
      </p:sp>
      <p:sp>
        <p:nvSpPr>
          <p:cNvPr id="7" name="Subtitle 2">
            <a:extLst>
              <a:ext uri="{FF2B5EF4-FFF2-40B4-BE49-F238E27FC236}">
                <a16:creationId xmlns:a16="http://schemas.microsoft.com/office/drawing/2014/main" id="{95C5F37D-7B1B-4BE3-A3D6-74AD198A15BA}"/>
              </a:ext>
            </a:extLst>
          </p:cNvPr>
          <p:cNvSpPr txBox="1">
            <a:spLocks/>
          </p:cNvSpPr>
          <p:nvPr/>
        </p:nvSpPr>
        <p:spPr bwMode="white">
          <a:xfrm>
            <a:off x="3367664" y="4241798"/>
            <a:ext cx="2408672" cy="914401"/>
          </a:xfrm>
          <a:prstGeom prst="rect">
            <a:avLst/>
          </a:prstGeom>
        </p:spPr>
        <p:txBody>
          <a:bodyPr vert="horz" lIns="0" tIns="0" rIns="0" bIns="0" rtlCol="0">
            <a:noAutofit/>
          </a:bodyPr>
          <a:lstStyle>
            <a:lvl1pPr marL="0" marR="0" indent="0" algn="l" defTabSz="914400" rtl="0" eaLnBrk="1" fontAlgn="auto" latinLnBrk="0" hangingPunct="1">
              <a:lnSpc>
                <a:spcPct val="90000"/>
              </a:lnSpc>
              <a:spcBef>
                <a:spcPts val="0"/>
              </a:spcBef>
              <a:spcAft>
                <a:spcPts val="0"/>
              </a:spcAft>
              <a:buClr>
                <a:schemeClr val="tx1"/>
              </a:buClr>
              <a:buSzTx/>
              <a:buFontTx/>
              <a:buNone/>
              <a:tabLst/>
              <a:defRPr sz="3200" kern="1200" baseline="0">
                <a:solidFill>
                  <a:schemeClr val="bg1"/>
                </a:solidFill>
                <a:latin typeface="+mj-lt"/>
                <a:ea typeface="+mn-ea"/>
                <a:cs typeface="+mn-cs"/>
              </a:defRPr>
            </a:lvl1pPr>
            <a:lvl2pPr marL="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2pPr>
            <a:lvl3pPr marL="45720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3pPr>
            <a:lvl4pPr marL="914400" indent="0" algn="l" defTabSz="914400" rtl="0" eaLnBrk="1" latinLnBrk="0" hangingPunct="1">
              <a:lnSpc>
                <a:spcPct val="100000"/>
              </a:lnSpc>
              <a:spcBef>
                <a:spcPts val="0"/>
              </a:spcBef>
              <a:spcAft>
                <a:spcPts val="900"/>
              </a:spcAft>
              <a:buClr>
                <a:schemeClr val="tx1"/>
              </a:buClr>
              <a:buFont typeface="Georgia" pitchFamily="18" charset="0"/>
              <a:buNone/>
              <a:defRPr sz="1800" kern="1200">
                <a:solidFill>
                  <a:schemeClr val="bg1"/>
                </a:solidFill>
                <a:latin typeface="+mj-lt"/>
                <a:ea typeface="+mn-ea"/>
                <a:cs typeface="+mn-cs"/>
              </a:defRPr>
            </a:lvl4pPr>
            <a:lvl5pPr marL="1371600" indent="0" algn="l" defTabSz="914400" rtl="0" eaLnBrk="1" latinLnBrk="0" hangingPunct="1">
              <a:lnSpc>
                <a:spcPct val="100000"/>
              </a:lnSpc>
              <a:spcBef>
                <a:spcPts val="0"/>
              </a:spcBef>
              <a:spcAft>
                <a:spcPts val="900"/>
              </a:spcAft>
              <a:buClr>
                <a:schemeClr val="tx1"/>
              </a:buClr>
              <a:buFont typeface="Georgia" pitchFamily="18" charset="0"/>
              <a:buNone/>
              <a:defRPr sz="1800" kern="1200" baseline="0">
                <a:solidFill>
                  <a:schemeClr val="bg1"/>
                </a:solidFill>
                <a:latin typeface="+mj-lt"/>
                <a:ea typeface="+mn-ea"/>
                <a:cs typeface="+mn-cs"/>
              </a:defRPr>
            </a:lvl5pPr>
            <a:lvl6pPr marL="1828800" marR="0" indent="0" algn="l" defTabSz="914400" rtl="0" eaLnBrk="1" fontAlgn="auto" latinLnBrk="0" hangingPunct="1">
              <a:lnSpc>
                <a:spcPct val="100000"/>
              </a:lnSpc>
              <a:spcBef>
                <a:spcPts val="0"/>
              </a:spcBef>
              <a:spcAft>
                <a:spcPts val="900"/>
              </a:spcAft>
              <a:buClr>
                <a:schemeClr val="tx1"/>
              </a:buClr>
              <a:buSzPct val="100000"/>
              <a:buFont typeface="+mj-lt"/>
              <a:buNone/>
              <a:tabLst/>
              <a:defRPr sz="1800" kern="1200" baseline="0">
                <a:solidFill>
                  <a:schemeClr val="bg1"/>
                </a:solidFill>
                <a:latin typeface="+mj-lt"/>
                <a:ea typeface="+mn-ea"/>
                <a:cs typeface="+mn-cs"/>
              </a:defRPr>
            </a:lvl6pPr>
            <a:lvl7pPr marL="2286000" indent="0" algn="l" defTabSz="914400" rtl="0" eaLnBrk="1" latinLnBrk="0" hangingPunct="1">
              <a:lnSpc>
                <a:spcPct val="100000"/>
              </a:lnSpc>
              <a:spcBef>
                <a:spcPts val="0"/>
              </a:spcBef>
              <a:spcAft>
                <a:spcPts val="900"/>
              </a:spcAft>
              <a:buSzPct val="100000"/>
              <a:buFont typeface="+mj-lt"/>
              <a:buNone/>
              <a:defRPr sz="1800" kern="1200" baseline="0">
                <a:solidFill>
                  <a:schemeClr val="bg1"/>
                </a:solidFill>
                <a:latin typeface="+mj-lt"/>
                <a:ea typeface="+mn-ea"/>
                <a:cs typeface="+mn-cs"/>
              </a:defRPr>
            </a:lvl7pPr>
            <a:lvl8pPr marL="2743200" indent="0" algn="l" defTabSz="914400" rtl="0" eaLnBrk="1" latinLnBrk="0" hangingPunct="1">
              <a:lnSpc>
                <a:spcPct val="100000"/>
              </a:lnSpc>
              <a:spcBef>
                <a:spcPts val="0"/>
              </a:spcBef>
              <a:spcAft>
                <a:spcPts val="900"/>
              </a:spcAft>
              <a:buSzPct val="100000"/>
              <a:buFont typeface="+mj-lt"/>
              <a:buNone/>
              <a:defRPr sz="1800" kern="1200" baseline="0">
                <a:solidFill>
                  <a:schemeClr val="bg1"/>
                </a:solidFill>
                <a:latin typeface="+mj-lt"/>
                <a:ea typeface="+mn-ea"/>
                <a:cs typeface="+mn-cs"/>
              </a:defRPr>
            </a:lvl8pPr>
            <a:lvl9pPr marL="3200400" indent="0" algn="l" defTabSz="914400" rtl="0" eaLnBrk="1" latinLnBrk="0" hangingPunct="1">
              <a:lnSpc>
                <a:spcPct val="100000"/>
              </a:lnSpc>
              <a:spcBef>
                <a:spcPts val="0"/>
              </a:spcBef>
              <a:spcAft>
                <a:spcPts val="900"/>
              </a:spcAft>
              <a:buFont typeface="Arial" pitchFamily="34" charset="0"/>
              <a:buNone/>
              <a:defRPr sz="1800" b="1" kern="1200" baseline="0">
                <a:solidFill>
                  <a:schemeClr val="bg1"/>
                </a:solidFill>
                <a:latin typeface="+mj-lt"/>
                <a:ea typeface="+mn-ea"/>
                <a:cs typeface="+mn-cs"/>
              </a:defRPr>
            </a:lvl9pPr>
          </a:lstStyle>
          <a:p>
            <a:pPr algn="ctr"/>
            <a:endParaRPr lang="tr-TR" sz="2000" i="1" dirty="0"/>
          </a:p>
          <a:p>
            <a:pPr algn="ctr"/>
            <a:r>
              <a:rPr lang="tr-TR" sz="1800" i="1" dirty="0"/>
              <a:t>Zafer BOZYER</a:t>
            </a:r>
          </a:p>
          <a:p>
            <a:pPr algn="ctr"/>
            <a:r>
              <a:rPr lang="tr-TR" sz="1800" i="1" dirty="0"/>
              <a:t>(Merkez Müdür V.)</a:t>
            </a:r>
          </a:p>
        </p:txBody>
      </p:sp>
    </p:spTree>
    <p:extLst>
      <p:ext uri="{BB962C8B-B14F-4D97-AF65-F5344CB8AC3E}">
        <p14:creationId xmlns:p14="http://schemas.microsoft.com/office/powerpoint/2010/main" val="2892891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Çalışma alanlarımız</a:t>
            </a:r>
          </a:p>
        </p:txBody>
      </p:sp>
      <p:sp>
        <p:nvSpPr>
          <p:cNvPr id="34" name="Rectangle 4"/>
          <p:cNvSpPr>
            <a:spLocks noChangeArrowheads="1"/>
          </p:cNvSpPr>
          <p:nvPr>
            <p:custDataLst>
              <p:tags r:id="rId1"/>
            </p:custDataLst>
          </p:nvPr>
        </p:nvSpPr>
        <p:spPr bwMode="gray">
          <a:xfrm>
            <a:off x="4741258" y="2024280"/>
            <a:ext cx="3605146" cy="376911"/>
          </a:xfrm>
          <a:prstGeom prst="rect">
            <a:avLst/>
          </a:prstGeom>
          <a:solidFill>
            <a:srgbClr val="CD2147"/>
          </a:solidFill>
          <a:ln w="9525">
            <a:solidFill>
              <a:schemeClr val="tx1"/>
            </a:solidFill>
            <a:miter lim="800000"/>
            <a:headEnd/>
            <a:tailEnd/>
          </a:ln>
          <a:effectLst/>
        </p:spPr>
        <p:txBody>
          <a:bodyPr lIns="0" tIns="0" rIns="0" bIns="0" anchor="ctr"/>
          <a:lstStyle/>
          <a:p>
            <a:pPr algn="ctr"/>
            <a:r>
              <a:rPr lang="tr-TR" altLang="zh-CN" sz="1400" b="1" dirty="0">
                <a:solidFill>
                  <a:srgbClr val="FFFFFF"/>
                </a:solidFill>
                <a:ea typeface="SimSun" charset="0"/>
                <a:cs typeface="SimSun" charset="0"/>
              </a:rPr>
              <a:t>Ekonomik araştırmalar</a:t>
            </a:r>
            <a:endParaRPr lang="tr-TR" sz="1400" b="1" dirty="0">
              <a:solidFill>
                <a:srgbClr val="FFFFFF"/>
              </a:solidFill>
              <a:ea typeface="SimSun" charset="0"/>
              <a:cs typeface="SimSun" charset="0"/>
            </a:endParaRPr>
          </a:p>
        </p:txBody>
      </p:sp>
      <p:sp>
        <p:nvSpPr>
          <p:cNvPr id="35" name="Rectangle 5"/>
          <p:cNvSpPr>
            <a:spLocks noChangeArrowheads="1"/>
          </p:cNvSpPr>
          <p:nvPr>
            <p:custDataLst>
              <p:tags r:id="rId2"/>
            </p:custDataLst>
          </p:nvPr>
        </p:nvSpPr>
        <p:spPr bwMode="gray">
          <a:xfrm>
            <a:off x="4741258" y="2375934"/>
            <a:ext cx="3605146" cy="31035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108000" tIns="144000" rIns="72000" bIns="36000"/>
          <a:lstStyle/>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Makroekonomik izleme</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Kısa ve orta-uzun vadeli makro görünüm</a:t>
            </a:r>
          </a:p>
          <a:p>
            <a:pPr marL="349250" lvl="1" indent="-168275">
              <a:lnSpc>
                <a:spcPct val="90000"/>
              </a:lnSpc>
              <a:spcBef>
                <a:spcPct val="10000"/>
              </a:spcBef>
              <a:buClr>
                <a:schemeClr val="tx1"/>
              </a:buClr>
              <a:buFont typeface="Arial" charset="0"/>
              <a:buChar char="–"/>
            </a:pPr>
            <a:r>
              <a:rPr lang="tr-TR" altLang="zh-CN" sz="1200" dirty="0" err="1">
                <a:ea typeface="SimSun" charset="0"/>
                <a:cs typeface="SimSun" charset="0"/>
              </a:rPr>
              <a:t>Nowcasting</a:t>
            </a:r>
            <a:r>
              <a:rPr lang="tr-TR" altLang="zh-CN" sz="1200" dirty="0">
                <a:ea typeface="SimSun" charset="0"/>
                <a:cs typeface="SimSun" charset="0"/>
              </a:rPr>
              <a:t> ve erken uyarı sistemi modelleri, öğrenen endeks tasarımı</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Öğrenen endeks tasarımı</a:t>
            </a:r>
          </a:p>
          <a:p>
            <a:pPr marL="179388" indent="-179388">
              <a:lnSpc>
                <a:spcPct val="90000"/>
              </a:lnSpc>
              <a:spcBef>
                <a:spcPct val="30000"/>
              </a:spcBef>
              <a:buClr>
                <a:schemeClr val="tx1"/>
              </a:buClr>
              <a:buFont typeface="Wingdings" charset="0"/>
              <a:buChar char="§"/>
            </a:pPr>
            <a:r>
              <a:rPr lang="tr-TR" altLang="zh-CN" sz="1200" b="1" dirty="0" err="1">
                <a:ea typeface="SimSun" charset="0"/>
                <a:cs typeface="SimSun" charset="0"/>
              </a:rPr>
              <a:t>Rekabetgücü</a:t>
            </a:r>
            <a:r>
              <a:rPr lang="tr-TR" altLang="zh-CN" sz="1200" b="1" dirty="0">
                <a:ea typeface="SimSun" charset="0"/>
                <a:cs typeface="SimSun" charset="0"/>
              </a:rPr>
              <a:t>, kümelenme, değer/tedarik zinciri, pazar ve ihtiyaç analizleri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Verimlilik ve etkinlik analizleri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Sosyal ve iktisadi ağ modelleri ile taşma analizleri ve ağ temelli politika/strateji tasarımı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Etki ve fayda-maliyet analizleri</a:t>
            </a:r>
          </a:p>
          <a:p>
            <a:pPr marL="349250" lvl="1" indent="-168275">
              <a:lnSpc>
                <a:spcPct val="90000"/>
              </a:lnSpc>
              <a:spcBef>
                <a:spcPct val="10000"/>
              </a:spcBef>
              <a:buClr>
                <a:schemeClr val="tx1"/>
              </a:buClr>
              <a:buFont typeface="Arial" charset="0"/>
              <a:buChar char="–"/>
            </a:pPr>
            <a:r>
              <a:rPr lang="tr-TR" altLang="zh-CN" sz="1200" dirty="0" err="1">
                <a:ea typeface="SimSun" charset="0"/>
                <a:cs typeface="SimSun" charset="0"/>
              </a:rPr>
              <a:t>Ex-ante</a:t>
            </a:r>
            <a:r>
              <a:rPr lang="tr-TR" altLang="zh-CN" sz="1200" dirty="0">
                <a:ea typeface="SimSun" charset="0"/>
                <a:cs typeface="SimSun" charset="0"/>
              </a:rPr>
              <a:t> etki analizi, senaryo analizi</a:t>
            </a:r>
          </a:p>
          <a:p>
            <a:pPr marL="349250" lvl="1" indent="-168275">
              <a:lnSpc>
                <a:spcPct val="90000"/>
              </a:lnSpc>
              <a:spcBef>
                <a:spcPct val="10000"/>
              </a:spcBef>
              <a:buClr>
                <a:schemeClr val="tx1"/>
              </a:buClr>
              <a:buFont typeface="Arial" charset="0"/>
              <a:buChar char="–"/>
            </a:pPr>
            <a:r>
              <a:rPr lang="tr-TR" altLang="zh-CN" sz="1200" dirty="0" err="1">
                <a:ea typeface="SimSun" charset="0"/>
                <a:cs typeface="SimSun" charset="0"/>
              </a:rPr>
              <a:t>Ex</a:t>
            </a:r>
            <a:r>
              <a:rPr lang="tr-TR" altLang="zh-CN" sz="1200" dirty="0">
                <a:ea typeface="SimSun" charset="0"/>
                <a:cs typeface="SimSun" charset="0"/>
              </a:rPr>
              <a:t>-post etki analizi</a:t>
            </a:r>
          </a:p>
          <a:p>
            <a:pPr>
              <a:lnSpc>
                <a:spcPct val="90000"/>
              </a:lnSpc>
              <a:spcBef>
                <a:spcPct val="10000"/>
              </a:spcBef>
              <a:buClr>
                <a:schemeClr val="tx1"/>
              </a:buClr>
            </a:pPr>
            <a:endParaRPr lang="tr-TR" altLang="zh-CN" sz="1200" dirty="0">
              <a:ea typeface="SimSun" charset="0"/>
              <a:cs typeface="SimSun" charset="0"/>
            </a:endParaRPr>
          </a:p>
        </p:txBody>
      </p:sp>
      <p:sp>
        <p:nvSpPr>
          <p:cNvPr id="10" name="Oval 6">
            <a:extLst>
              <a:ext uri="{FF2B5EF4-FFF2-40B4-BE49-F238E27FC236}">
                <a16:creationId xmlns:a16="http://schemas.microsoft.com/office/drawing/2014/main" id="{BBCFA5B1-4F05-4A79-AD54-F800D68E3458}"/>
              </a:ext>
            </a:extLst>
          </p:cNvPr>
          <p:cNvSpPr>
            <a:spLocks noChangeArrowheads="1"/>
          </p:cNvSpPr>
          <p:nvPr>
            <p:custDataLst>
              <p:tags r:id="rId3"/>
            </p:custDataLst>
          </p:nvPr>
        </p:nvSpPr>
        <p:spPr bwMode="gray">
          <a:xfrm>
            <a:off x="142507" y="1600200"/>
            <a:ext cx="1728000" cy="1728000"/>
          </a:xfrm>
          <a:prstGeom prst="ellipse">
            <a:avLst/>
          </a:prstGeom>
          <a:solidFill>
            <a:srgbClr val="CD2147"/>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11" name="Oval 6">
            <a:extLst>
              <a:ext uri="{FF2B5EF4-FFF2-40B4-BE49-F238E27FC236}">
                <a16:creationId xmlns:a16="http://schemas.microsoft.com/office/drawing/2014/main" id="{4ADD0ABB-ED1F-494B-83B2-EE2562C795BA}"/>
              </a:ext>
            </a:extLst>
          </p:cNvPr>
          <p:cNvSpPr>
            <a:spLocks noChangeArrowheads="1"/>
          </p:cNvSpPr>
          <p:nvPr>
            <p:custDataLst>
              <p:tags r:id="rId4"/>
            </p:custDataLst>
          </p:nvPr>
        </p:nvSpPr>
        <p:spPr bwMode="gray">
          <a:xfrm>
            <a:off x="142507"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12" name="Oval 6">
            <a:extLst>
              <a:ext uri="{FF2B5EF4-FFF2-40B4-BE49-F238E27FC236}">
                <a16:creationId xmlns:a16="http://schemas.microsoft.com/office/drawing/2014/main" id="{9EBAA86C-57D7-4B3B-8616-4DAFEE8EE807}"/>
              </a:ext>
            </a:extLst>
          </p:cNvPr>
          <p:cNvSpPr>
            <a:spLocks noChangeArrowheads="1"/>
          </p:cNvSpPr>
          <p:nvPr>
            <p:custDataLst>
              <p:tags r:id="rId5"/>
            </p:custDataLst>
          </p:nvPr>
        </p:nvSpPr>
        <p:spPr bwMode="gray">
          <a:xfrm>
            <a:off x="2622365"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13" name="Oval 6">
            <a:extLst>
              <a:ext uri="{FF2B5EF4-FFF2-40B4-BE49-F238E27FC236}">
                <a16:creationId xmlns:a16="http://schemas.microsoft.com/office/drawing/2014/main" id="{C6ADFE66-A48F-4C27-8EF6-3DA872930E3D}"/>
              </a:ext>
            </a:extLst>
          </p:cNvPr>
          <p:cNvSpPr>
            <a:spLocks noChangeArrowheads="1"/>
          </p:cNvSpPr>
          <p:nvPr>
            <p:custDataLst>
              <p:tags r:id="rId6"/>
            </p:custDataLst>
          </p:nvPr>
        </p:nvSpPr>
        <p:spPr bwMode="gray">
          <a:xfrm>
            <a:off x="2637329"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14" name="Oval 6">
            <a:extLst>
              <a:ext uri="{FF2B5EF4-FFF2-40B4-BE49-F238E27FC236}">
                <a16:creationId xmlns:a16="http://schemas.microsoft.com/office/drawing/2014/main" id="{13B48C4E-8A8A-4B8F-8510-1787F859F0AA}"/>
              </a:ext>
            </a:extLst>
          </p:cNvPr>
          <p:cNvSpPr>
            <a:spLocks noChangeArrowheads="1"/>
          </p:cNvSpPr>
          <p:nvPr>
            <p:custDataLst>
              <p:tags r:id="rId7"/>
            </p:custDataLst>
          </p:nvPr>
        </p:nvSpPr>
        <p:spPr bwMode="gray">
          <a:xfrm>
            <a:off x="1397400" y="288751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1744384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Çalışma alanlarımız</a:t>
            </a:r>
          </a:p>
        </p:txBody>
      </p:sp>
      <p:sp>
        <p:nvSpPr>
          <p:cNvPr id="8" name="Rectangle 4"/>
          <p:cNvSpPr>
            <a:spLocks noChangeArrowheads="1"/>
          </p:cNvSpPr>
          <p:nvPr>
            <p:custDataLst>
              <p:tags r:id="rId1"/>
            </p:custDataLst>
          </p:nvPr>
        </p:nvSpPr>
        <p:spPr bwMode="gray">
          <a:xfrm>
            <a:off x="4741258" y="2024280"/>
            <a:ext cx="3605146" cy="376911"/>
          </a:xfrm>
          <a:prstGeom prst="rect">
            <a:avLst/>
          </a:prstGeom>
          <a:solidFill>
            <a:srgbClr val="CD2147"/>
          </a:solidFill>
          <a:ln w="9525">
            <a:solidFill>
              <a:schemeClr val="tx1"/>
            </a:solidFill>
            <a:miter lim="800000"/>
            <a:headEnd/>
            <a:tailEnd/>
          </a:ln>
          <a:effectLst/>
        </p:spPr>
        <p:txBody>
          <a:bodyPr lIns="0" tIns="0" rIns="0" bIns="0" anchor="ctr"/>
          <a:lstStyle/>
          <a:p>
            <a:pPr algn="ctr"/>
            <a:r>
              <a:rPr lang="tr-TR" altLang="zh-CN" sz="1400" b="1" dirty="0">
                <a:solidFill>
                  <a:srgbClr val="FFFFFF"/>
                </a:solidFill>
                <a:ea typeface="SimSun" charset="0"/>
                <a:cs typeface="SimSun" charset="0"/>
              </a:rPr>
              <a:t>Bölge ve şehir araştırmaları</a:t>
            </a:r>
            <a:endParaRPr lang="tr-TR" sz="1400" b="1" dirty="0">
              <a:solidFill>
                <a:srgbClr val="FFFFFF"/>
              </a:solidFill>
              <a:ea typeface="SimSun" charset="0"/>
              <a:cs typeface="SimSun" charset="0"/>
            </a:endParaRPr>
          </a:p>
        </p:txBody>
      </p:sp>
      <p:sp>
        <p:nvSpPr>
          <p:cNvPr id="9" name="Rectangle 5"/>
          <p:cNvSpPr>
            <a:spLocks noChangeArrowheads="1"/>
          </p:cNvSpPr>
          <p:nvPr>
            <p:custDataLst>
              <p:tags r:id="rId2"/>
            </p:custDataLst>
          </p:nvPr>
        </p:nvSpPr>
        <p:spPr bwMode="gray">
          <a:xfrm>
            <a:off x="4741258" y="2375934"/>
            <a:ext cx="3605146" cy="31035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108000" tIns="144000" rIns="72000" bIns="36000"/>
          <a:lstStyle/>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Akıllı şehir çalışmaları</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Sinyalizasyon ve akıllı trafik</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Yoğunluğa dayalı akıllı aydınlatma</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Kişiye özel şehir rehberi uygulamaları</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Sinyalizasyona dayalı belediye hizmetleri optimizasyonu</a:t>
            </a:r>
          </a:p>
          <a:p>
            <a:pPr marL="179388" indent="-179388">
              <a:lnSpc>
                <a:spcPct val="90000"/>
              </a:lnSpc>
              <a:spcBef>
                <a:spcPct val="30000"/>
              </a:spcBef>
              <a:buClr>
                <a:schemeClr val="tx1"/>
              </a:buClr>
              <a:buFont typeface="Wingdings" charset="0"/>
              <a:buChar char="§"/>
            </a:pPr>
            <a:r>
              <a:rPr lang="tr-TR" altLang="zh-CN" sz="1200" b="1" dirty="0" err="1">
                <a:ea typeface="SimSun" charset="0"/>
                <a:cs typeface="SimSun" charset="0"/>
              </a:rPr>
              <a:t>Mekansal</a:t>
            </a:r>
            <a:r>
              <a:rPr lang="tr-TR" altLang="zh-CN" sz="1200" b="1" dirty="0">
                <a:ea typeface="SimSun" charset="0"/>
                <a:cs typeface="SimSun" charset="0"/>
              </a:rPr>
              <a:t> modelleme ve yerleşim tasarımı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Şehir/bölge pazarlaması </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Kentsel ve kırsal gelişim planlaması</a:t>
            </a:r>
          </a:p>
          <a:p>
            <a:pPr marL="179388" indent="-179388">
              <a:lnSpc>
                <a:spcPct val="90000"/>
              </a:lnSpc>
              <a:spcBef>
                <a:spcPct val="30000"/>
              </a:spcBef>
              <a:buClr>
                <a:schemeClr val="tx1"/>
              </a:buClr>
              <a:buFont typeface="Wingdings" charset="0"/>
              <a:buChar char="§"/>
            </a:pPr>
            <a:r>
              <a:rPr lang="tr-TR" altLang="zh-CN" sz="1200" b="1" dirty="0" err="1">
                <a:ea typeface="SimSun" charset="0"/>
                <a:cs typeface="SimSun" charset="0"/>
              </a:rPr>
              <a:t>Yaşanabilirlik</a:t>
            </a:r>
            <a:r>
              <a:rPr lang="tr-TR" altLang="zh-CN" sz="1200" b="1" dirty="0">
                <a:ea typeface="SimSun" charset="0"/>
                <a:cs typeface="SimSun" charset="0"/>
              </a:rPr>
              <a:t> ve çekiciliğin sermaye ve insan hareketliliğine etkisi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Sosyal sınıf ve </a:t>
            </a:r>
            <a:r>
              <a:rPr lang="tr-TR" altLang="zh-CN" sz="1200" b="1" dirty="0" err="1">
                <a:ea typeface="SimSun" charset="0"/>
                <a:cs typeface="SimSun" charset="0"/>
              </a:rPr>
              <a:t>tabakalaşma</a:t>
            </a:r>
            <a:r>
              <a:rPr lang="tr-TR" altLang="zh-CN" sz="1200" b="1" dirty="0">
                <a:ea typeface="SimSun" charset="0"/>
                <a:cs typeface="SimSun" charset="0"/>
              </a:rPr>
              <a:t> analizleri</a:t>
            </a:r>
          </a:p>
          <a:p>
            <a:pPr>
              <a:lnSpc>
                <a:spcPct val="90000"/>
              </a:lnSpc>
              <a:spcBef>
                <a:spcPct val="30000"/>
              </a:spcBef>
              <a:buClr>
                <a:schemeClr val="tx1"/>
              </a:buClr>
            </a:pPr>
            <a:endParaRPr lang="tr-TR" altLang="zh-CN" sz="1200" b="1" dirty="0">
              <a:ea typeface="SimSun" charset="0"/>
              <a:cs typeface="SimSun" charset="0"/>
            </a:endParaRPr>
          </a:p>
          <a:p>
            <a:pPr>
              <a:lnSpc>
                <a:spcPct val="90000"/>
              </a:lnSpc>
              <a:spcBef>
                <a:spcPct val="10000"/>
              </a:spcBef>
              <a:buClr>
                <a:schemeClr val="tx1"/>
              </a:buClr>
            </a:pPr>
            <a:endParaRPr lang="tr-TR" altLang="zh-CN" sz="1200" dirty="0">
              <a:ea typeface="SimSun" charset="0"/>
              <a:cs typeface="SimSun" charset="0"/>
            </a:endParaRPr>
          </a:p>
        </p:txBody>
      </p:sp>
      <p:sp>
        <p:nvSpPr>
          <p:cNvPr id="10" name="Oval 6">
            <a:extLst>
              <a:ext uri="{FF2B5EF4-FFF2-40B4-BE49-F238E27FC236}">
                <a16:creationId xmlns:a16="http://schemas.microsoft.com/office/drawing/2014/main" id="{F978F3B3-54AB-45FF-8A53-70A5732494A7}"/>
              </a:ext>
            </a:extLst>
          </p:cNvPr>
          <p:cNvSpPr>
            <a:spLocks noChangeArrowheads="1"/>
          </p:cNvSpPr>
          <p:nvPr>
            <p:custDataLst>
              <p:tags r:id="rId3"/>
            </p:custDataLst>
          </p:nvPr>
        </p:nvSpPr>
        <p:spPr bwMode="gray">
          <a:xfrm>
            <a:off x="142507"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11" name="Oval 6">
            <a:extLst>
              <a:ext uri="{FF2B5EF4-FFF2-40B4-BE49-F238E27FC236}">
                <a16:creationId xmlns:a16="http://schemas.microsoft.com/office/drawing/2014/main" id="{D979C23C-A3D6-42E6-A877-384F66B2F663}"/>
              </a:ext>
            </a:extLst>
          </p:cNvPr>
          <p:cNvSpPr>
            <a:spLocks noChangeArrowheads="1"/>
          </p:cNvSpPr>
          <p:nvPr>
            <p:custDataLst>
              <p:tags r:id="rId4"/>
            </p:custDataLst>
          </p:nvPr>
        </p:nvSpPr>
        <p:spPr bwMode="gray">
          <a:xfrm>
            <a:off x="142507"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12" name="Oval 6">
            <a:extLst>
              <a:ext uri="{FF2B5EF4-FFF2-40B4-BE49-F238E27FC236}">
                <a16:creationId xmlns:a16="http://schemas.microsoft.com/office/drawing/2014/main" id="{57E2E0BC-31AB-436A-8551-5C6B44553E9A}"/>
              </a:ext>
            </a:extLst>
          </p:cNvPr>
          <p:cNvSpPr>
            <a:spLocks noChangeArrowheads="1"/>
          </p:cNvSpPr>
          <p:nvPr>
            <p:custDataLst>
              <p:tags r:id="rId5"/>
            </p:custDataLst>
          </p:nvPr>
        </p:nvSpPr>
        <p:spPr bwMode="gray">
          <a:xfrm>
            <a:off x="2622365" y="1600200"/>
            <a:ext cx="1728000" cy="1728000"/>
          </a:xfrm>
          <a:prstGeom prst="ellipse">
            <a:avLst/>
          </a:prstGeom>
          <a:solidFill>
            <a:srgbClr val="CD2147"/>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13" name="Oval 6">
            <a:extLst>
              <a:ext uri="{FF2B5EF4-FFF2-40B4-BE49-F238E27FC236}">
                <a16:creationId xmlns:a16="http://schemas.microsoft.com/office/drawing/2014/main" id="{BB7F1BCC-55E6-47F3-A4AF-F6EB26CB62A2}"/>
              </a:ext>
            </a:extLst>
          </p:cNvPr>
          <p:cNvSpPr>
            <a:spLocks noChangeArrowheads="1"/>
          </p:cNvSpPr>
          <p:nvPr>
            <p:custDataLst>
              <p:tags r:id="rId6"/>
            </p:custDataLst>
          </p:nvPr>
        </p:nvSpPr>
        <p:spPr bwMode="gray">
          <a:xfrm>
            <a:off x="2637329"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14" name="Oval 6">
            <a:extLst>
              <a:ext uri="{FF2B5EF4-FFF2-40B4-BE49-F238E27FC236}">
                <a16:creationId xmlns:a16="http://schemas.microsoft.com/office/drawing/2014/main" id="{116CAC28-D5CD-429E-8582-D863B13AE395}"/>
              </a:ext>
            </a:extLst>
          </p:cNvPr>
          <p:cNvSpPr>
            <a:spLocks noChangeArrowheads="1"/>
          </p:cNvSpPr>
          <p:nvPr>
            <p:custDataLst>
              <p:tags r:id="rId7"/>
            </p:custDataLst>
          </p:nvPr>
        </p:nvSpPr>
        <p:spPr bwMode="gray">
          <a:xfrm>
            <a:off x="1397400" y="288751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1357607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Çalışma alanlarımız</a:t>
            </a:r>
          </a:p>
        </p:txBody>
      </p:sp>
      <p:sp>
        <p:nvSpPr>
          <p:cNvPr id="8" name="Rectangle 4"/>
          <p:cNvSpPr>
            <a:spLocks noChangeArrowheads="1"/>
          </p:cNvSpPr>
          <p:nvPr>
            <p:custDataLst>
              <p:tags r:id="rId1"/>
            </p:custDataLst>
          </p:nvPr>
        </p:nvSpPr>
        <p:spPr bwMode="gray">
          <a:xfrm>
            <a:off x="4741258" y="2024280"/>
            <a:ext cx="3605146" cy="376911"/>
          </a:xfrm>
          <a:prstGeom prst="rect">
            <a:avLst/>
          </a:prstGeom>
          <a:solidFill>
            <a:srgbClr val="CD2147"/>
          </a:solidFill>
          <a:ln w="9525">
            <a:solidFill>
              <a:schemeClr val="tx1"/>
            </a:solidFill>
            <a:miter lim="800000"/>
            <a:headEnd/>
            <a:tailEnd/>
          </a:ln>
          <a:effectLst/>
        </p:spPr>
        <p:txBody>
          <a:bodyPr lIns="0" tIns="0" rIns="0" bIns="0" anchor="ctr"/>
          <a:lstStyle/>
          <a:p>
            <a:pPr algn="ctr"/>
            <a:r>
              <a:rPr lang="tr-TR" altLang="zh-CN" sz="1400" b="1" dirty="0">
                <a:solidFill>
                  <a:srgbClr val="FFFFFF"/>
                </a:solidFill>
                <a:ea typeface="SimSun" charset="0"/>
                <a:cs typeface="SimSun" charset="0"/>
              </a:rPr>
              <a:t>Teknoloji ve yenilikçilik araştırmaları</a:t>
            </a:r>
            <a:endParaRPr lang="tr-TR" sz="1400" b="1" dirty="0">
              <a:solidFill>
                <a:srgbClr val="FFFFFF"/>
              </a:solidFill>
              <a:ea typeface="SimSun" charset="0"/>
              <a:cs typeface="SimSun" charset="0"/>
            </a:endParaRPr>
          </a:p>
        </p:txBody>
      </p:sp>
      <p:sp>
        <p:nvSpPr>
          <p:cNvPr id="9" name="Rectangle 5"/>
          <p:cNvSpPr>
            <a:spLocks noChangeArrowheads="1"/>
          </p:cNvSpPr>
          <p:nvPr>
            <p:custDataLst>
              <p:tags r:id="rId2"/>
            </p:custDataLst>
          </p:nvPr>
        </p:nvSpPr>
        <p:spPr bwMode="gray">
          <a:xfrm>
            <a:off x="4741258" y="2375934"/>
            <a:ext cx="3605146" cy="31035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108000" tIns="144000" rIns="72000" bIns="36000"/>
          <a:lstStyle/>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Özel akıllı sistemlerin tasarlanması ve uygulamaları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Endüstri 4.0 Uygulamaları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Artırılmış Gerçeklik Uygulamaları</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Sanayi</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Turizm</a:t>
            </a:r>
          </a:p>
          <a:p>
            <a:pPr marL="349250" lvl="1" indent="-168275">
              <a:lnSpc>
                <a:spcPct val="90000"/>
              </a:lnSpc>
              <a:spcBef>
                <a:spcPct val="10000"/>
              </a:spcBef>
              <a:buClr>
                <a:schemeClr val="tx1"/>
              </a:buClr>
              <a:buFont typeface="Arial" charset="0"/>
              <a:buChar char="–"/>
            </a:pPr>
            <a:r>
              <a:rPr lang="tr-TR" altLang="zh-CN" sz="1200" dirty="0">
                <a:ea typeface="SimSun" charset="0"/>
                <a:cs typeface="SimSun" charset="0"/>
              </a:rPr>
              <a:t>Eğitim</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Makine Öğrenmesi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Sosyal Medya Kullanımı</a:t>
            </a:r>
          </a:p>
          <a:p>
            <a:pPr marL="179388" indent="-179388">
              <a:lnSpc>
                <a:spcPct val="90000"/>
              </a:lnSpc>
              <a:spcBef>
                <a:spcPct val="30000"/>
              </a:spcBef>
              <a:buClr>
                <a:schemeClr val="tx1"/>
              </a:buClr>
              <a:buFont typeface="Wingdings" charset="0"/>
              <a:buChar char="§"/>
            </a:pPr>
            <a:r>
              <a:rPr lang="tr-TR" altLang="zh-CN" sz="1200" b="1" dirty="0" err="1">
                <a:ea typeface="SimSun" charset="0"/>
                <a:cs typeface="SimSun" charset="0"/>
              </a:rPr>
              <a:t>Blokzincir</a:t>
            </a:r>
            <a:r>
              <a:rPr lang="tr-TR" altLang="zh-CN" sz="1200" b="1" dirty="0">
                <a:ea typeface="SimSun" charset="0"/>
                <a:cs typeface="SimSun" charset="0"/>
              </a:rPr>
              <a:t> ve </a:t>
            </a:r>
            <a:r>
              <a:rPr lang="tr-TR" altLang="zh-CN" sz="1200" b="1" dirty="0" err="1">
                <a:ea typeface="SimSun" charset="0"/>
                <a:cs typeface="SimSun" charset="0"/>
              </a:rPr>
              <a:t>Kriptopara</a:t>
            </a:r>
            <a:r>
              <a:rPr lang="tr-TR" altLang="zh-CN" sz="1200" b="1" dirty="0">
                <a:ea typeface="SimSun" charset="0"/>
                <a:cs typeface="SimSun" charset="0"/>
              </a:rPr>
              <a:t> Sistemleri</a:t>
            </a:r>
          </a:p>
          <a:p>
            <a:pPr marL="179388" indent="-179388">
              <a:lnSpc>
                <a:spcPct val="90000"/>
              </a:lnSpc>
              <a:spcBef>
                <a:spcPct val="30000"/>
              </a:spcBef>
              <a:buClr>
                <a:schemeClr val="tx1"/>
              </a:buClr>
              <a:buFont typeface="Wingdings" charset="0"/>
              <a:buChar char="§"/>
            </a:pPr>
            <a:endParaRPr lang="tr-TR" altLang="zh-CN" sz="1200" b="1" dirty="0">
              <a:ea typeface="SimSun" charset="0"/>
              <a:cs typeface="SimSun" charset="0"/>
            </a:endParaRPr>
          </a:p>
          <a:p>
            <a:pPr>
              <a:lnSpc>
                <a:spcPct val="90000"/>
              </a:lnSpc>
              <a:spcBef>
                <a:spcPct val="10000"/>
              </a:spcBef>
              <a:buClr>
                <a:schemeClr val="tx1"/>
              </a:buClr>
            </a:pPr>
            <a:endParaRPr lang="tr-TR" altLang="zh-CN" sz="1200" dirty="0">
              <a:ea typeface="SimSun" charset="0"/>
              <a:cs typeface="SimSun" charset="0"/>
            </a:endParaRPr>
          </a:p>
        </p:txBody>
      </p:sp>
      <p:sp>
        <p:nvSpPr>
          <p:cNvPr id="10" name="Oval 6">
            <a:extLst>
              <a:ext uri="{FF2B5EF4-FFF2-40B4-BE49-F238E27FC236}">
                <a16:creationId xmlns:a16="http://schemas.microsoft.com/office/drawing/2014/main" id="{2CA84E4E-CFA2-4A0E-A9A8-75181104F4D7}"/>
              </a:ext>
            </a:extLst>
          </p:cNvPr>
          <p:cNvSpPr>
            <a:spLocks noChangeArrowheads="1"/>
          </p:cNvSpPr>
          <p:nvPr>
            <p:custDataLst>
              <p:tags r:id="rId3"/>
            </p:custDataLst>
          </p:nvPr>
        </p:nvSpPr>
        <p:spPr bwMode="gray">
          <a:xfrm>
            <a:off x="142507"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11" name="Oval 6">
            <a:extLst>
              <a:ext uri="{FF2B5EF4-FFF2-40B4-BE49-F238E27FC236}">
                <a16:creationId xmlns:a16="http://schemas.microsoft.com/office/drawing/2014/main" id="{1917D030-25E5-422D-A932-E8100410C772}"/>
              </a:ext>
            </a:extLst>
          </p:cNvPr>
          <p:cNvSpPr>
            <a:spLocks noChangeArrowheads="1"/>
          </p:cNvSpPr>
          <p:nvPr>
            <p:custDataLst>
              <p:tags r:id="rId4"/>
            </p:custDataLst>
          </p:nvPr>
        </p:nvSpPr>
        <p:spPr bwMode="gray">
          <a:xfrm>
            <a:off x="142507" y="4174820"/>
            <a:ext cx="1728000" cy="1728000"/>
          </a:xfrm>
          <a:prstGeom prst="ellipse">
            <a:avLst/>
          </a:prstGeom>
          <a:solidFill>
            <a:srgbClr val="CD2147"/>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12" name="Oval 6">
            <a:extLst>
              <a:ext uri="{FF2B5EF4-FFF2-40B4-BE49-F238E27FC236}">
                <a16:creationId xmlns:a16="http://schemas.microsoft.com/office/drawing/2014/main" id="{48D2C925-13E9-440B-8E2D-F0975A6D84D5}"/>
              </a:ext>
            </a:extLst>
          </p:cNvPr>
          <p:cNvSpPr>
            <a:spLocks noChangeArrowheads="1"/>
          </p:cNvSpPr>
          <p:nvPr>
            <p:custDataLst>
              <p:tags r:id="rId5"/>
            </p:custDataLst>
          </p:nvPr>
        </p:nvSpPr>
        <p:spPr bwMode="gray">
          <a:xfrm>
            <a:off x="2622365"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13" name="Oval 6">
            <a:extLst>
              <a:ext uri="{FF2B5EF4-FFF2-40B4-BE49-F238E27FC236}">
                <a16:creationId xmlns:a16="http://schemas.microsoft.com/office/drawing/2014/main" id="{6B559820-4EA1-4E12-A680-5E4CDB2A90AD}"/>
              </a:ext>
            </a:extLst>
          </p:cNvPr>
          <p:cNvSpPr>
            <a:spLocks noChangeArrowheads="1"/>
          </p:cNvSpPr>
          <p:nvPr>
            <p:custDataLst>
              <p:tags r:id="rId6"/>
            </p:custDataLst>
          </p:nvPr>
        </p:nvSpPr>
        <p:spPr bwMode="gray">
          <a:xfrm>
            <a:off x="2637329"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14" name="Oval 6">
            <a:extLst>
              <a:ext uri="{FF2B5EF4-FFF2-40B4-BE49-F238E27FC236}">
                <a16:creationId xmlns:a16="http://schemas.microsoft.com/office/drawing/2014/main" id="{05084C5F-105E-4601-B009-A7246D62C673}"/>
              </a:ext>
            </a:extLst>
          </p:cNvPr>
          <p:cNvSpPr>
            <a:spLocks noChangeArrowheads="1"/>
          </p:cNvSpPr>
          <p:nvPr>
            <p:custDataLst>
              <p:tags r:id="rId7"/>
            </p:custDataLst>
          </p:nvPr>
        </p:nvSpPr>
        <p:spPr bwMode="gray">
          <a:xfrm>
            <a:off x="1397400" y="288751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80611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Çalışma alanlarımız</a:t>
            </a:r>
          </a:p>
        </p:txBody>
      </p:sp>
      <p:sp>
        <p:nvSpPr>
          <p:cNvPr id="8" name="Rectangle 4"/>
          <p:cNvSpPr>
            <a:spLocks noChangeArrowheads="1"/>
          </p:cNvSpPr>
          <p:nvPr>
            <p:custDataLst>
              <p:tags r:id="rId1"/>
            </p:custDataLst>
          </p:nvPr>
        </p:nvSpPr>
        <p:spPr bwMode="gray">
          <a:xfrm>
            <a:off x="4741258" y="2024280"/>
            <a:ext cx="3605146" cy="376911"/>
          </a:xfrm>
          <a:prstGeom prst="rect">
            <a:avLst/>
          </a:prstGeom>
          <a:solidFill>
            <a:srgbClr val="CD2147"/>
          </a:solidFill>
          <a:ln w="9525">
            <a:solidFill>
              <a:schemeClr val="tx1"/>
            </a:solidFill>
            <a:miter lim="800000"/>
            <a:headEnd/>
            <a:tailEnd/>
          </a:ln>
          <a:effectLst/>
        </p:spPr>
        <p:txBody>
          <a:bodyPr lIns="0" tIns="0" rIns="0" bIns="0" anchor="ctr"/>
          <a:lstStyle/>
          <a:p>
            <a:pPr algn="ctr"/>
            <a:r>
              <a:rPr lang="tr-TR" altLang="zh-CN" sz="1400" b="1" dirty="0">
                <a:solidFill>
                  <a:srgbClr val="FFFFFF"/>
                </a:solidFill>
                <a:ea typeface="SimSun" charset="0"/>
                <a:cs typeface="SimSun" charset="0"/>
              </a:rPr>
              <a:t>Enerji ve çevre araştırmaları</a:t>
            </a:r>
            <a:endParaRPr lang="tr-TR" sz="1400" b="1" dirty="0">
              <a:solidFill>
                <a:srgbClr val="FFFFFF"/>
              </a:solidFill>
              <a:ea typeface="SimSun" charset="0"/>
              <a:cs typeface="SimSun" charset="0"/>
            </a:endParaRPr>
          </a:p>
        </p:txBody>
      </p:sp>
      <p:sp>
        <p:nvSpPr>
          <p:cNvPr id="9" name="Rectangle 5"/>
          <p:cNvSpPr>
            <a:spLocks noChangeArrowheads="1"/>
          </p:cNvSpPr>
          <p:nvPr>
            <p:custDataLst>
              <p:tags r:id="rId2"/>
            </p:custDataLst>
          </p:nvPr>
        </p:nvSpPr>
        <p:spPr bwMode="gray">
          <a:xfrm>
            <a:off x="4741258" y="2375934"/>
            <a:ext cx="3605146" cy="31035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108000" tIns="144000" rIns="72000" bIns="36000"/>
          <a:lstStyle/>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İklim değişikliğinin </a:t>
            </a:r>
            <a:r>
              <a:rPr lang="tr-TR" altLang="zh-CN" sz="1200" b="1" dirty="0" err="1">
                <a:ea typeface="SimSun" charset="0"/>
                <a:cs typeface="SimSun" charset="0"/>
              </a:rPr>
              <a:t>sosyo</a:t>
            </a:r>
            <a:r>
              <a:rPr lang="tr-TR" altLang="zh-CN" sz="1200" b="1" dirty="0">
                <a:ea typeface="SimSun" charset="0"/>
                <a:cs typeface="SimSun" charset="0"/>
              </a:rPr>
              <a:t>-ekonomik etki analizi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Atmosferik değişkenlerin alansal ve zamansal olarak modellenmesi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Yenilenebilir enerji kaynakları yatırımları için konum </a:t>
            </a:r>
            <a:r>
              <a:rPr lang="tr-TR" altLang="zh-CN" sz="1200" b="1" dirty="0" err="1">
                <a:ea typeface="SimSun" charset="0"/>
                <a:cs typeface="SimSun" charset="0"/>
              </a:rPr>
              <a:t>önceliklendirmesi</a:t>
            </a:r>
            <a:r>
              <a:rPr lang="tr-TR" altLang="zh-CN" sz="1200" b="1" dirty="0">
                <a:ea typeface="SimSun" charset="0"/>
                <a:cs typeface="SimSun" charset="0"/>
              </a:rPr>
              <a:t>, fizibilite analizi, yerleşim optimizasyonu</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Atmosferik ve diğer doğal afet risklerinin modellenmesi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İklim değişikliğinin tarımda sürdürülebilirliğe etkisi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Çevresel etki değerlendirmesi raporları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Ekosistem temelli </a:t>
            </a:r>
            <a:r>
              <a:rPr lang="tr-TR" altLang="zh-CN" sz="1200" b="1" dirty="0" err="1">
                <a:ea typeface="SimSun" charset="0"/>
                <a:cs typeface="SimSun" charset="0"/>
              </a:rPr>
              <a:t>adaptif</a:t>
            </a:r>
            <a:r>
              <a:rPr lang="tr-TR" altLang="zh-CN" sz="1200" b="1" dirty="0">
                <a:ea typeface="SimSun" charset="0"/>
                <a:cs typeface="SimSun" charset="0"/>
              </a:rPr>
              <a:t> tarımsal ve kıyı kalkınma modelleri tasarlanması</a:t>
            </a:r>
            <a:endParaRPr lang="tr-TR" altLang="zh-CN" sz="1200" dirty="0">
              <a:ea typeface="SimSun" charset="0"/>
              <a:cs typeface="SimSun" charset="0"/>
            </a:endParaRPr>
          </a:p>
          <a:p>
            <a:pPr>
              <a:lnSpc>
                <a:spcPct val="90000"/>
              </a:lnSpc>
              <a:spcBef>
                <a:spcPct val="10000"/>
              </a:spcBef>
              <a:buClr>
                <a:schemeClr val="tx1"/>
              </a:buClr>
            </a:pPr>
            <a:endParaRPr lang="tr-TR" altLang="zh-CN" sz="1200" dirty="0">
              <a:ea typeface="SimSun" charset="0"/>
              <a:cs typeface="SimSun" charset="0"/>
            </a:endParaRPr>
          </a:p>
        </p:txBody>
      </p:sp>
      <p:sp>
        <p:nvSpPr>
          <p:cNvPr id="10" name="Oval 6">
            <a:extLst>
              <a:ext uri="{FF2B5EF4-FFF2-40B4-BE49-F238E27FC236}">
                <a16:creationId xmlns:a16="http://schemas.microsoft.com/office/drawing/2014/main" id="{2E4253C2-FBB5-41C8-AD8E-F5321EB111C6}"/>
              </a:ext>
            </a:extLst>
          </p:cNvPr>
          <p:cNvSpPr>
            <a:spLocks noChangeArrowheads="1"/>
          </p:cNvSpPr>
          <p:nvPr>
            <p:custDataLst>
              <p:tags r:id="rId3"/>
            </p:custDataLst>
          </p:nvPr>
        </p:nvSpPr>
        <p:spPr bwMode="gray">
          <a:xfrm>
            <a:off x="142507"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11" name="Oval 6">
            <a:extLst>
              <a:ext uri="{FF2B5EF4-FFF2-40B4-BE49-F238E27FC236}">
                <a16:creationId xmlns:a16="http://schemas.microsoft.com/office/drawing/2014/main" id="{00040F1A-D34A-4E3C-ADB8-DFD30632A28B}"/>
              </a:ext>
            </a:extLst>
          </p:cNvPr>
          <p:cNvSpPr>
            <a:spLocks noChangeArrowheads="1"/>
          </p:cNvSpPr>
          <p:nvPr>
            <p:custDataLst>
              <p:tags r:id="rId4"/>
            </p:custDataLst>
          </p:nvPr>
        </p:nvSpPr>
        <p:spPr bwMode="gray">
          <a:xfrm>
            <a:off x="142507"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12" name="Oval 6">
            <a:extLst>
              <a:ext uri="{FF2B5EF4-FFF2-40B4-BE49-F238E27FC236}">
                <a16:creationId xmlns:a16="http://schemas.microsoft.com/office/drawing/2014/main" id="{A2479BF9-B176-454B-9E18-640756529029}"/>
              </a:ext>
            </a:extLst>
          </p:cNvPr>
          <p:cNvSpPr>
            <a:spLocks noChangeArrowheads="1"/>
          </p:cNvSpPr>
          <p:nvPr>
            <p:custDataLst>
              <p:tags r:id="rId5"/>
            </p:custDataLst>
          </p:nvPr>
        </p:nvSpPr>
        <p:spPr bwMode="gray">
          <a:xfrm>
            <a:off x="2622365"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13" name="Oval 6">
            <a:extLst>
              <a:ext uri="{FF2B5EF4-FFF2-40B4-BE49-F238E27FC236}">
                <a16:creationId xmlns:a16="http://schemas.microsoft.com/office/drawing/2014/main" id="{D82009E2-F500-4723-8E1D-CB0069AEDA47}"/>
              </a:ext>
            </a:extLst>
          </p:cNvPr>
          <p:cNvSpPr>
            <a:spLocks noChangeArrowheads="1"/>
          </p:cNvSpPr>
          <p:nvPr>
            <p:custDataLst>
              <p:tags r:id="rId6"/>
            </p:custDataLst>
          </p:nvPr>
        </p:nvSpPr>
        <p:spPr bwMode="gray">
          <a:xfrm>
            <a:off x="2637329" y="4174820"/>
            <a:ext cx="1728000" cy="1728000"/>
          </a:xfrm>
          <a:prstGeom prst="ellipse">
            <a:avLst/>
          </a:prstGeom>
          <a:solidFill>
            <a:srgbClr val="CD2147"/>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14" name="Oval 6">
            <a:extLst>
              <a:ext uri="{FF2B5EF4-FFF2-40B4-BE49-F238E27FC236}">
                <a16:creationId xmlns:a16="http://schemas.microsoft.com/office/drawing/2014/main" id="{3BB43586-A749-4ECB-92C2-9EBFEC0A90D1}"/>
              </a:ext>
            </a:extLst>
          </p:cNvPr>
          <p:cNvSpPr>
            <a:spLocks noChangeArrowheads="1"/>
          </p:cNvSpPr>
          <p:nvPr>
            <p:custDataLst>
              <p:tags r:id="rId7"/>
            </p:custDataLst>
          </p:nvPr>
        </p:nvSpPr>
        <p:spPr bwMode="gray">
          <a:xfrm>
            <a:off x="1397400" y="288751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362997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Çalışma alanlarımız</a:t>
            </a:r>
          </a:p>
        </p:txBody>
      </p:sp>
      <p:sp>
        <p:nvSpPr>
          <p:cNvPr id="30" name="Oval 6"/>
          <p:cNvSpPr>
            <a:spLocks noChangeArrowheads="1"/>
          </p:cNvSpPr>
          <p:nvPr>
            <p:custDataLst>
              <p:tags r:id="rId1"/>
            </p:custDataLst>
          </p:nvPr>
        </p:nvSpPr>
        <p:spPr bwMode="gray">
          <a:xfrm>
            <a:off x="142507"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31" name="Oval 6"/>
          <p:cNvSpPr>
            <a:spLocks noChangeArrowheads="1"/>
          </p:cNvSpPr>
          <p:nvPr>
            <p:custDataLst>
              <p:tags r:id="rId2"/>
            </p:custDataLst>
          </p:nvPr>
        </p:nvSpPr>
        <p:spPr bwMode="gray">
          <a:xfrm>
            <a:off x="142507"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32" name="Oval 6"/>
          <p:cNvSpPr>
            <a:spLocks noChangeArrowheads="1"/>
          </p:cNvSpPr>
          <p:nvPr>
            <p:custDataLst>
              <p:tags r:id="rId3"/>
            </p:custDataLst>
          </p:nvPr>
        </p:nvSpPr>
        <p:spPr bwMode="gray">
          <a:xfrm>
            <a:off x="2622365" y="160020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33" name="Oval 6"/>
          <p:cNvSpPr>
            <a:spLocks noChangeArrowheads="1"/>
          </p:cNvSpPr>
          <p:nvPr>
            <p:custDataLst>
              <p:tags r:id="rId4"/>
            </p:custDataLst>
          </p:nvPr>
        </p:nvSpPr>
        <p:spPr bwMode="gray">
          <a:xfrm>
            <a:off x="2637329" y="4174820"/>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8" name="Rectangle 4"/>
          <p:cNvSpPr>
            <a:spLocks noChangeArrowheads="1"/>
          </p:cNvSpPr>
          <p:nvPr>
            <p:custDataLst>
              <p:tags r:id="rId5"/>
            </p:custDataLst>
          </p:nvPr>
        </p:nvSpPr>
        <p:spPr bwMode="gray">
          <a:xfrm>
            <a:off x="4741258" y="2024280"/>
            <a:ext cx="3605146" cy="376911"/>
          </a:xfrm>
          <a:prstGeom prst="rect">
            <a:avLst/>
          </a:prstGeom>
          <a:solidFill>
            <a:srgbClr val="CD2147"/>
          </a:solidFill>
          <a:ln w="9525">
            <a:solidFill>
              <a:schemeClr val="tx1"/>
            </a:solidFill>
            <a:miter lim="800000"/>
            <a:headEnd/>
            <a:tailEnd/>
          </a:ln>
          <a:effectLst/>
        </p:spPr>
        <p:txBody>
          <a:bodyPr lIns="0" tIns="0" rIns="0" bIns="0" anchor="ctr"/>
          <a:lstStyle/>
          <a:p>
            <a:pPr algn="ctr"/>
            <a:r>
              <a:rPr lang="tr-TR" altLang="zh-CN" sz="1400" b="1" dirty="0">
                <a:solidFill>
                  <a:srgbClr val="FFFFFF"/>
                </a:solidFill>
                <a:ea typeface="SimSun" charset="0"/>
                <a:cs typeface="SimSun" charset="0"/>
              </a:rPr>
              <a:t>Sektörel araştırmalar</a:t>
            </a:r>
            <a:endParaRPr lang="tr-TR" sz="1400" b="1" dirty="0">
              <a:solidFill>
                <a:srgbClr val="FFFFFF"/>
              </a:solidFill>
              <a:ea typeface="SimSun" charset="0"/>
              <a:cs typeface="SimSun" charset="0"/>
            </a:endParaRPr>
          </a:p>
        </p:txBody>
      </p:sp>
      <p:sp>
        <p:nvSpPr>
          <p:cNvPr id="9" name="Rectangle 5"/>
          <p:cNvSpPr>
            <a:spLocks noChangeArrowheads="1"/>
          </p:cNvSpPr>
          <p:nvPr>
            <p:custDataLst>
              <p:tags r:id="rId6"/>
            </p:custDataLst>
          </p:nvPr>
        </p:nvSpPr>
        <p:spPr bwMode="gray">
          <a:xfrm>
            <a:off x="4741258" y="2375934"/>
            <a:ext cx="3605146" cy="31035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108000" tIns="144000" rIns="72000" bIns="36000"/>
          <a:lstStyle/>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Bölgede faaliyet gösteren sektör kolları için projeler geliştirilmesi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Sektöre yönelik risklerin ve fırsatların tespit edilerek paydaşlarla paylaşılması</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Bilgilendirme toplantılarının düzenlenmesi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Geleceğin getireceği ihtiyaçlar doğrultusunda kalifiye işgücünün oluşturulmasına destek verilmesi</a:t>
            </a:r>
          </a:p>
          <a:p>
            <a:pPr marL="179388" indent="-179388">
              <a:lnSpc>
                <a:spcPct val="90000"/>
              </a:lnSpc>
              <a:spcBef>
                <a:spcPct val="30000"/>
              </a:spcBef>
              <a:buClr>
                <a:schemeClr val="tx1"/>
              </a:buClr>
              <a:buFont typeface="Wingdings" charset="0"/>
              <a:buChar char="§"/>
            </a:pPr>
            <a:r>
              <a:rPr lang="tr-TR" altLang="zh-CN" sz="1200" b="1" dirty="0">
                <a:ea typeface="SimSun" charset="0"/>
                <a:cs typeface="SimSun" charset="0"/>
              </a:rPr>
              <a:t>Yeni yatırım fırsatlarının tespit edilmesi</a:t>
            </a:r>
            <a:endParaRPr lang="tr-TR" altLang="zh-CN" sz="1200" dirty="0">
              <a:ea typeface="SimSun" charset="0"/>
              <a:cs typeface="SimSun" charset="0"/>
            </a:endParaRPr>
          </a:p>
          <a:p>
            <a:pPr>
              <a:lnSpc>
                <a:spcPct val="90000"/>
              </a:lnSpc>
              <a:spcBef>
                <a:spcPct val="10000"/>
              </a:spcBef>
              <a:buClr>
                <a:schemeClr val="tx1"/>
              </a:buClr>
            </a:pPr>
            <a:endParaRPr lang="tr-TR" altLang="zh-CN" sz="1200" dirty="0">
              <a:ea typeface="SimSun" charset="0"/>
              <a:cs typeface="SimSun" charset="0"/>
            </a:endParaRPr>
          </a:p>
        </p:txBody>
      </p:sp>
      <p:sp>
        <p:nvSpPr>
          <p:cNvPr id="10" name="Oval 6">
            <a:extLst>
              <a:ext uri="{FF2B5EF4-FFF2-40B4-BE49-F238E27FC236}">
                <a16:creationId xmlns:a16="http://schemas.microsoft.com/office/drawing/2014/main" id="{CE814903-90E5-4B5C-9904-10B35D1CE722}"/>
              </a:ext>
            </a:extLst>
          </p:cNvPr>
          <p:cNvSpPr>
            <a:spLocks noChangeArrowheads="1"/>
          </p:cNvSpPr>
          <p:nvPr>
            <p:custDataLst>
              <p:tags r:id="rId7"/>
            </p:custDataLst>
          </p:nvPr>
        </p:nvSpPr>
        <p:spPr bwMode="gray">
          <a:xfrm>
            <a:off x="1397400" y="2887510"/>
            <a:ext cx="1728000" cy="1728000"/>
          </a:xfrm>
          <a:prstGeom prst="ellipse">
            <a:avLst/>
          </a:prstGeom>
          <a:solidFill>
            <a:srgbClr val="CD2147"/>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1312651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Object 13"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54341" name="think-cell Slide" r:id="rId7" imgW="270" imgH="270" progId="TCLayout.ActiveDocument.1">
                  <p:embed/>
                </p:oleObj>
              </mc:Choice>
              <mc:Fallback>
                <p:oleObj name="think-cell Slide" r:id="rId7" imgW="270" imgH="270" progId="TCLayout.ActiveDocument.1">
                  <p:embed/>
                  <p:pic>
                    <p:nvPicPr>
                      <p:cNvPr id="14" name="Object 13" hidden="1"/>
                      <p:cNvPicPr/>
                      <p:nvPr/>
                    </p:nvPicPr>
                    <p:blipFill>
                      <a:blip r:embed="rId8"/>
                      <a:stretch>
                        <a:fillRect/>
                      </a:stretch>
                    </p:blipFill>
                    <p:spPr>
                      <a:xfrm>
                        <a:off x="1588" y="1588"/>
                        <a:ext cx="1587" cy="1587"/>
                      </a:xfrm>
                      <a:prstGeom prst="rect">
                        <a:avLst/>
                      </a:prstGeom>
                    </p:spPr>
                  </p:pic>
                </p:oleObj>
              </mc:Fallback>
            </mc:AlternateContent>
          </a:graphicData>
        </a:graphic>
      </p:graphicFrame>
      <p:grpSp>
        <p:nvGrpSpPr>
          <p:cNvPr id="2" name="grid" hidden="1"/>
          <p:cNvGrpSpPr/>
          <p:nvPr>
            <p:custDataLst>
              <p:tags r:id="rId4"/>
            </p:custDataLst>
          </p:nvPr>
        </p:nvGrpSpPr>
        <p:grpSpPr>
          <a:xfrm>
            <a:off x="482139" y="605119"/>
            <a:ext cx="8179723" cy="5922085"/>
            <a:chOff x="530352" y="685800"/>
            <a:chExt cx="8997696" cy="6711696"/>
          </a:xfrm>
        </p:grpSpPr>
        <p:sp>
          <p:nvSpPr>
            <p:cNvPr id="6" name="Footer block" hidden="1"/>
            <p:cNvSpPr>
              <a:spLocks noChangeArrowheads="1"/>
            </p:cNvSpPr>
            <p:nvPr/>
          </p:nvSpPr>
          <p:spPr bwMode="gray">
            <a:xfrm>
              <a:off x="530352" y="6784848"/>
              <a:ext cx="8997696"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7" name="Title block" hidden="1"/>
            <p:cNvSpPr>
              <a:spLocks noChangeArrowheads="1"/>
            </p:cNvSpPr>
            <p:nvPr/>
          </p:nvSpPr>
          <p:spPr bwMode="gray">
            <a:xfrm>
              <a:off x="530352" y="1143000"/>
              <a:ext cx="8997696"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8" name="Header block" hidden="1"/>
            <p:cNvSpPr>
              <a:spLocks noChangeArrowheads="1"/>
            </p:cNvSpPr>
            <p:nvPr/>
          </p:nvSpPr>
          <p:spPr bwMode="gray">
            <a:xfrm>
              <a:off x="530352" y="685800"/>
              <a:ext cx="8997696"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53667">
                <a:buSzPct val="90000"/>
                <a:defRPr/>
              </a:pPr>
              <a:endParaRPr lang="en-US" sz="1300" dirty="0">
                <a:solidFill>
                  <a:srgbClr val="0000FF"/>
                </a:solidFill>
                <a:cs typeface="Arial" charset="0"/>
              </a:endParaRPr>
            </a:p>
          </p:txBody>
        </p:sp>
        <p:grpSp>
          <p:nvGrpSpPr>
            <p:cNvPr id="3" name="Group 600" hidden="1"/>
            <p:cNvGrpSpPr/>
            <p:nvPr/>
          </p:nvGrpSpPr>
          <p:grpSpPr>
            <a:xfrm>
              <a:off x="530352" y="6016752"/>
              <a:ext cx="8997696" cy="612648"/>
              <a:chOff x="530352" y="6016752"/>
              <a:chExt cx="8997696" cy="612648"/>
            </a:xfrm>
          </p:grpSpPr>
          <p:sp>
            <p:nvSpPr>
              <p:cNvPr id="45" name="Content block 606" hidden="1"/>
              <p:cNvSpPr>
                <a:spLocks noChangeArrowheads="1"/>
              </p:cNvSpPr>
              <p:nvPr/>
            </p:nvSpPr>
            <p:spPr bwMode="gray">
              <a:xfrm>
                <a:off x="8156448"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6"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7"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8" name="Content block 603" hidden="1"/>
              <p:cNvSpPr>
                <a:spLocks noChangeArrowheads="1"/>
              </p:cNvSpPr>
              <p:nvPr/>
            </p:nvSpPr>
            <p:spPr bwMode="gray">
              <a:xfrm>
                <a:off x="3584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9" name="Content block 602" hidden="1"/>
              <p:cNvSpPr>
                <a:spLocks noChangeArrowheads="1"/>
              </p:cNvSpPr>
              <p:nvPr/>
            </p:nvSpPr>
            <p:spPr bwMode="gray">
              <a:xfrm>
                <a:off x="2057400"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50" name="Content block 601" hidden="1"/>
              <p:cNvSpPr>
                <a:spLocks noChangeArrowheads="1"/>
              </p:cNvSpPr>
              <p:nvPr/>
            </p:nvSpPr>
            <p:spPr bwMode="gray">
              <a:xfrm>
                <a:off x="530352"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4" name="Group 500" hidden="1"/>
            <p:cNvGrpSpPr/>
            <p:nvPr/>
          </p:nvGrpSpPr>
          <p:grpSpPr>
            <a:xfrm>
              <a:off x="530352" y="5257800"/>
              <a:ext cx="8997696" cy="612648"/>
              <a:chOff x="530352" y="5257800"/>
              <a:chExt cx="8997696" cy="612648"/>
            </a:xfrm>
          </p:grpSpPr>
          <p:sp>
            <p:nvSpPr>
              <p:cNvPr id="39" name="Content block 506" hidden="1"/>
              <p:cNvSpPr>
                <a:spLocks noChangeArrowheads="1"/>
              </p:cNvSpPr>
              <p:nvPr/>
            </p:nvSpPr>
            <p:spPr bwMode="gray">
              <a:xfrm>
                <a:off x="8156448"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0"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1"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2" name="Content block 503" hidden="1"/>
              <p:cNvSpPr>
                <a:spLocks noChangeArrowheads="1"/>
              </p:cNvSpPr>
              <p:nvPr/>
            </p:nvSpPr>
            <p:spPr bwMode="gray">
              <a:xfrm>
                <a:off x="3584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3" name="Content block 502" hidden="1"/>
              <p:cNvSpPr>
                <a:spLocks noChangeArrowheads="1"/>
              </p:cNvSpPr>
              <p:nvPr/>
            </p:nvSpPr>
            <p:spPr bwMode="gray">
              <a:xfrm>
                <a:off x="2057400"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4" name="Content block 501" hidden="1"/>
              <p:cNvSpPr>
                <a:spLocks noChangeArrowheads="1"/>
              </p:cNvSpPr>
              <p:nvPr/>
            </p:nvSpPr>
            <p:spPr bwMode="gray">
              <a:xfrm>
                <a:off x="530352"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5" name="Group 400" hidden="1"/>
            <p:cNvGrpSpPr/>
            <p:nvPr/>
          </p:nvGrpSpPr>
          <p:grpSpPr>
            <a:xfrm>
              <a:off x="530352" y="4498848"/>
              <a:ext cx="8997696" cy="612648"/>
              <a:chOff x="530352" y="4498848"/>
              <a:chExt cx="8997696" cy="612648"/>
            </a:xfrm>
          </p:grpSpPr>
          <p:sp>
            <p:nvSpPr>
              <p:cNvPr id="33" name="Content block 406" hidden="1"/>
              <p:cNvSpPr>
                <a:spLocks noChangeArrowheads="1"/>
              </p:cNvSpPr>
              <p:nvPr/>
            </p:nvSpPr>
            <p:spPr bwMode="gray">
              <a:xfrm>
                <a:off x="8156448"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4"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5"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6" name="Content block 403" hidden="1"/>
              <p:cNvSpPr>
                <a:spLocks noChangeArrowheads="1"/>
              </p:cNvSpPr>
              <p:nvPr/>
            </p:nvSpPr>
            <p:spPr bwMode="gray">
              <a:xfrm>
                <a:off x="3584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7" name="Content block 402" hidden="1"/>
              <p:cNvSpPr>
                <a:spLocks noChangeArrowheads="1"/>
              </p:cNvSpPr>
              <p:nvPr/>
            </p:nvSpPr>
            <p:spPr bwMode="gray">
              <a:xfrm>
                <a:off x="2057400"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8" name="Content block 401" hidden="1"/>
              <p:cNvSpPr>
                <a:spLocks noChangeArrowheads="1"/>
              </p:cNvSpPr>
              <p:nvPr/>
            </p:nvSpPr>
            <p:spPr bwMode="gray">
              <a:xfrm>
                <a:off x="530352"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9" name="Group 300" hidden="1"/>
            <p:cNvGrpSpPr/>
            <p:nvPr/>
          </p:nvGrpSpPr>
          <p:grpSpPr>
            <a:xfrm>
              <a:off x="530352" y="3730752"/>
              <a:ext cx="8997696" cy="612648"/>
              <a:chOff x="530352" y="3730752"/>
              <a:chExt cx="8997696" cy="612648"/>
            </a:xfrm>
          </p:grpSpPr>
          <p:sp>
            <p:nvSpPr>
              <p:cNvPr id="27" name="Content block 306" hidden="1"/>
              <p:cNvSpPr>
                <a:spLocks noChangeArrowheads="1"/>
              </p:cNvSpPr>
              <p:nvPr/>
            </p:nvSpPr>
            <p:spPr bwMode="gray">
              <a:xfrm>
                <a:off x="8156448"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8"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9"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0" name="Content block 303" hidden="1"/>
              <p:cNvSpPr>
                <a:spLocks noChangeArrowheads="1"/>
              </p:cNvSpPr>
              <p:nvPr/>
            </p:nvSpPr>
            <p:spPr bwMode="gray">
              <a:xfrm>
                <a:off x="3584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1" name="Content block 302" hidden="1"/>
              <p:cNvSpPr>
                <a:spLocks noChangeArrowheads="1"/>
              </p:cNvSpPr>
              <p:nvPr/>
            </p:nvSpPr>
            <p:spPr bwMode="gray">
              <a:xfrm>
                <a:off x="2057400"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2" name="Content block 301" hidden="1"/>
              <p:cNvSpPr>
                <a:spLocks noChangeArrowheads="1"/>
              </p:cNvSpPr>
              <p:nvPr/>
            </p:nvSpPr>
            <p:spPr bwMode="gray">
              <a:xfrm>
                <a:off x="530352"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0" name="Group 200" hidden="1"/>
            <p:cNvGrpSpPr/>
            <p:nvPr/>
          </p:nvGrpSpPr>
          <p:grpSpPr>
            <a:xfrm>
              <a:off x="530352" y="2971800"/>
              <a:ext cx="8997696" cy="612648"/>
              <a:chOff x="530352" y="2971800"/>
              <a:chExt cx="8997696" cy="612648"/>
            </a:xfrm>
          </p:grpSpPr>
          <p:sp>
            <p:nvSpPr>
              <p:cNvPr id="21" name="Content block 206" hidden="1"/>
              <p:cNvSpPr>
                <a:spLocks noChangeArrowheads="1"/>
              </p:cNvSpPr>
              <p:nvPr/>
            </p:nvSpPr>
            <p:spPr bwMode="gray">
              <a:xfrm>
                <a:off x="8156448"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2"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3"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4" name="Content block 203" hidden="1"/>
              <p:cNvSpPr>
                <a:spLocks noChangeArrowheads="1"/>
              </p:cNvSpPr>
              <p:nvPr/>
            </p:nvSpPr>
            <p:spPr bwMode="gray">
              <a:xfrm>
                <a:off x="3584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5" name="Content block 202" hidden="1"/>
              <p:cNvSpPr>
                <a:spLocks noChangeArrowheads="1"/>
              </p:cNvSpPr>
              <p:nvPr/>
            </p:nvSpPr>
            <p:spPr bwMode="gray">
              <a:xfrm>
                <a:off x="2057400"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6" name="Content block 201" hidden="1"/>
              <p:cNvSpPr>
                <a:spLocks noChangeArrowheads="1"/>
              </p:cNvSpPr>
              <p:nvPr/>
            </p:nvSpPr>
            <p:spPr bwMode="gray">
              <a:xfrm>
                <a:off x="530352"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1" name="Group 100" hidden="1"/>
            <p:cNvGrpSpPr/>
            <p:nvPr/>
          </p:nvGrpSpPr>
          <p:grpSpPr>
            <a:xfrm>
              <a:off x="530352" y="2212848"/>
              <a:ext cx="8997696" cy="612648"/>
              <a:chOff x="530352" y="2212848"/>
              <a:chExt cx="8997696" cy="612648"/>
            </a:xfrm>
          </p:grpSpPr>
          <p:sp>
            <p:nvSpPr>
              <p:cNvPr id="15" name="Content block 106" hidden="1"/>
              <p:cNvSpPr>
                <a:spLocks noChangeArrowheads="1"/>
              </p:cNvSpPr>
              <p:nvPr/>
            </p:nvSpPr>
            <p:spPr bwMode="gray">
              <a:xfrm>
                <a:off x="8156448"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6"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7"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8"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9" name="Content block 102" hidden="1"/>
              <p:cNvSpPr>
                <a:spLocks noChangeArrowheads="1"/>
              </p:cNvSpPr>
              <p:nvPr/>
            </p:nvSpPr>
            <p:spPr bwMode="gray">
              <a:xfrm>
                <a:off x="2057400"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0" name="Content block 101" hidden="1"/>
              <p:cNvSpPr>
                <a:spLocks noChangeArrowheads="1"/>
              </p:cNvSpPr>
              <p:nvPr/>
            </p:nvSpPr>
            <p:spPr bwMode="gray">
              <a:xfrm>
                <a:off x="530352"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sp>
        <p:nvSpPr>
          <p:cNvPr id="56" name="Title 11"/>
          <p:cNvSpPr txBox="1">
            <a:spLocks/>
          </p:cNvSpPr>
          <p:nvPr/>
        </p:nvSpPr>
        <p:spPr bwMode="black">
          <a:xfrm>
            <a:off x="3117273" y="3042542"/>
            <a:ext cx="3617143" cy="498598"/>
          </a:xfrm>
          <a:prstGeom prst="rect">
            <a:avLst/>
          </a:prstGeom>
        </p:spPr>
        <p:txBody>
          <a:bodyPr vert="horz" wrap="square" lIns="0" tIns="0" rIns="0" bIns="0" rtlCol="0" anchor="ctr" anchorCtr="0">
            <a:spAutoFit/>
          </a:bodyPr>
          <a:lstStyle>
            <a:lvl1pPr algn="l" defTabSz="914400" rtl="0" eaLnBrk="1" latinLnBrk="0" hangingPunct="1">
              <a:lnSpc>
                <a:spcPct val="90000"/>
              </a:lnSpc>
              <a:spcBef>
                <a:spcPct val="0"/>
              </a:spcBef>
              <a:buNone/>
              <a:defRPr sz="3200" b="1" i="1" kern="1200" baseline="0">
                <a:solidFill>
                  <a:schemeClr val="bg1"/>
                </a:solidFill>
                <a:latin typeface="+mj-lt"/>
                <a:ea typeface="+mj-ea"/>
                <a:cs typeface="+mj-cs"/>
              </a:defRPr>
            </a:lvl1pPr>
          </a:lstStyle>
          <a:p>
            <a:pPr>
              <a:spcAft>
                <a:spcPts val="1200"/>
              </a:spcAft>
            </a:pPr>
            <a:r>
              <a:rPr lang="tr-TR" sz="3600" dirty="0">
                <a:solidFill>
                  <a:srgbClr val="FFFFFF"/>
                </a:solidFill>
              </a:rPr>
              <a:t>Teşekkürler…</a:t>
            </a:r>
          </a:p>
        </p:txBody>
      </p:sp>
    </p:spTree>
    <p:custDataLst>
      <p:tags r:id="rId2"/>
    </p:custDataLst>
    <p:extLst>
      <p:ext uri="{BB962C8B-B14F-4D97-AF65-F5344CB8AC3E}">
        <p14:creationId xmlns:p14="http://schemas.microsoft.com/office/powerpoint/2010/main" val="208265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Object 13"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53345"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1588" y="1588"/>
                        <a:ext cx="1587" cy="1587"/>
                      </a:xfrm>
                      <a:prstGeom prst="rect">
                        <a:avLst/>
                      </a:prstGeom>
                    </p:spPr>
                  </p:pic>
                </p:oleObj>
              </mc:Fallback>
            </mc:AlternateContent>
          </a:graphicData>
        </a:graphic>
      </p:graphicFrame>
      <p:grpSp>
        <p:nvGrpSpPr>
          <p:cNvPr id="2" name="grid" hidden="1"/>
          <p:cNvGrpSpPr/>
          <p:nvPr>
            <p:custDataLst>
              <p:tags r:id="rId4"/>
            </p:custDataLst>
          </p:nvPr>
        </p:nvGrpSpPr>
        <p:grpSpPr>
          <a:xfrm>
            <a:off x="482139" y="605119"/>
            <a:ext cx="8179723" cy="5922085"/>
            <a:chOff x="530352" y="685800"/>
            <a:chExt cx="8997696" cy="6711696"/>
          </a:xfrm>
        </p:grpSpPr>
        <p:sp>
          <p:nvSpPr>
            <p:cNvPr id="6" name="Footer block" hidden="1"/>
            <p:cNvSpPr>
              <a:spLocks noChangeArrowheads="1"/>
            </p:cNvSpPr>
            <p:nvPr/>
          </p:nvSpPr>
          <p:spPr bwMode="gray">
            <a:xfrm>
              <a:off x="530352" y="6784848"/>
              <a:ext cx="8997696"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7" name="Title block" hidden="1"/>
            <p:cNvSpPr>
              <a:spLocks noChangeArrowheads="1"/>
            </p:cNvSpPr>
            <p:nvPr/>
          </p:nvSpPr>
          <p:spPr bwMode="gray">
            <a:xfrm>
              <a:off x="530352" y="1143000"/>
              <a:ext cx="8997696"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8" name="Header block" hidden="1"/>
            <p:cNvSpPr>
              <a:spLocks noChangeArrowheads="1"/>
            </p:cNvSpPr>
            <p:nvPr/>
          </p:nvSpPr>
          <p:spPr bwMode="gray">
            <a:xfrm>
              <a:off x="530352" y="685800"/>
              <a:ext cx="8997696"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53667">
                <a:buSzPct val="90000"/>
                <a:defRPr/>
              </a:pPr>
              <a:endParaRPr lang="en-US" sz="1300" dirty="0">
                <a:solidFill>
                  <a:srgbClr val="0000FF"/>
                </a:solidFill>
                <a:cs typeface="Arial" charset="0"/>
              </a:endParaRPr>
            </a:p>
          </p:txBody>
        </p:sp>
        <p:grpSp>
          <p:nvGrpSpPr>
            <p:cNvPr id="3" name="Group 600" hidden="1"/>
            <p:cNvGrpSpPr/>
            <p:nvPr/>
          </p:nvGrpSpPr>
          <p:grpSpPr>
            <a:xfrm>
              <a:off x="530352" y="6016752"/>
              <a:ext cx="8997696" cy="612648"/>
              <a:chOff x="530352" y="6016752"/>
              <a:chExt cx="8997696" cy="612648"/>
            </a:xfrm>
          </p:grpSpPr>
          <p:sp>
            <p:nvSpPr>
              <p:cNvPr id="45" name="Content block 606" hidden="1"/>
              <p:cNvSpPr>
                <a:spLocks noChangeArrowheads="1"/>
              </p:cNvSpPr>
              <p:nvPr/>
            </p:nvSpPr>
            <p:spPr bwMode="gray">
              <a:xfrm>
                <a:off x="8156448"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6"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7"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8" name="Content block 603" hidden="1"/>
              <p:cNvSpPr>
                <a:spLocks noChangeArrowheads="1"/>
              </p:cNvSpPr>
              <p:nvPr/>
            </p:nvSpPr>
            <p:spPr bwMode="gray">
              <a:xfrm>
                <a:off x="3584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9" name="Content block 602" hidden="1"/>
              <p:cNvSpPr>
                <a:spLocks noChangeArrowheads="1"/>
              </p:cNvSpPr>
              <p:nvPr/>
            </p:nvSpPr>
            <p:spPr bwMode="gray">
              <a:xfrm>
                <a:off x="2057400"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50" name="Content block 601" hidden="1"/>
              <p:cNvSpPr>
                <a:spLocks noChangeArrowheads="1"/>
              </p:cNvSpPr>
              <p:nvPr/>
            </p:nvSpPr>
            <p:spPr bwMode="gray">
              <a:xfrm>
                <a:off x="530352"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4" name="Group 500" hidden="1"/>
            <p:cNvGrpSpPr/>
            <p:nvPr/>
          </p:nvGrpSpPr>
          <p:grpSpPr>
            <a:xfrm>
              <a:off x="530352" y="5257800"/>
              <a:ext cx="8997696" cy="612648"/>
              <a:chOff x="530352" y="5257800"/>
              <a:chExt cx="8997696" cy="612648"/>
            </a:xfrm>
          </p:grpSpPr>
          <p:sp>
            <p:nvSpPr>
              <p:cNvPr id="39" name="Content block 506" hidden="1"/>
              <p:cNvSpPr>
                <a:spLocks noChangeArrowheads="1"/>
              </p:cNvSpPr>
              <p:nvPr/>
            </p:nvSpPr>
            <p:spPr bwMode="gray">
              <a:xfrm>
                <a:off x="8156448"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0"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1"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2" name="Content block 503" hidden="1"/>
              <p:cNvSpPr>
                <a:spLocks noChangeArrowheads="1"/>
              </p:cNvSpPr>
              <p:nvPr/>
            </p:nvSpPr>
            <p:spPr bwMode="gray">
              <a:xfrm>
                <a:off x="3584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3" name="Content block 502" hidden="1"/>
              <p:cNvSpPr>
                <a:spLocks noChangeArrowheads="1"/>
              </p:cNvSpPr>
              <p:nvPr/>
            </p:nvSpPr>
            <p:spPr bwMode="gray">
              <a:xfrm>
                <a:off x="2057400"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4" name="Content block 501" hidden="1"/>
              <p:cNvSpPr>
                <a:spLocks noChangeArrowheads="1"/>
              </p:cNvSpPr>
              <p:nvPr/>
            </p:nvSpPr>
            <p:spPr bwMode="gray">
              <a:xfrm>
                <a:off x="530352"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5" name="Group 400" hidden="1"/>
            <p:cNvGrpSpPr/>
            <p:nvPr/>
          </p:nvGrpSpPr>
          <p:grpSpPr>
            <a:xfrm>
              <a:off x="530352" y="4498848"/>
              <a:ext cx="8997696" cy="612648"/>
              <a:chOff x="530352" y="4498848"/>
              <a:chExt cx="8997696" cy="612648"/>
            </a:xfrm>
          </p:grpSpPr>
          <p:sp>
            <p:nvSpPr>
              <p:cNvPr id="33" name="Content block 406" hidden="1"/>
              <p:cNvSpPr>
                <a:spLocks noChangeArrowheads="1"/>
              </p:cNvSpPr>
              <p:nvPr/>
            </p:nvSpPr>
            <p:spPr bwMode="gray">
              <a:xfrm>
                <a:off x="8156448"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4"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5"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6" name="Content block 403" hidden="1"/>
              <p:cNvSpPr>
                <a:spLocks noChangeArrowheads="1"/>
              </p:cNvSpPr>
              <p:nvPr/>
            </p:nvSpPr>
            <p:spPr bwMode="gray">
              <a:xfrm>
                <a:off x="3584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7" name="Content block 402" hidden="1"/>
              <p:cNvSpPr>
                <a:spLocks noChangeArrowheads="1"/>
              </p:cNvSpPr>
              <p:nvPr/>
            </p:nvSpPr>
            <p:spPr bwMode="gray">
              <a:xfrm>
                <a:off x="2057400"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8" name="Content block 401" hidden="1"/>
              <p:cNvSpPr>
                <a:spLocks noChangeArrowheads="1"/>
              </p:cNvSpPr>
              <p:nvPr/>
            </p:nvSpPr>
            <p:spPr bwMode="gray">
              <a:xfrm>
                <a:off x="530352"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9" name="Group 300" hidden="1"/>
            <p:cNvGrpSpPr/>
            <p:nvPr/>
          </p:nvGrpSpPr>
          <p:grpSpPr>
            <a:xfrm>
              <a:off x="530352" y="3730752"/>
              <a:ext cx="8997696" cy="612648"/>
              <a:chOff x="530352" y="3730752"/>
              <a:chExt cx="8997696" cy="612648"/>
            </a:xfrm>
          </p:grpSpPr>
          <p:sp>
            <p:nvSpPr>
              <p:cNvPr id="27" name="Content block 306" hidden="1"/>
              <p:cNvSpPr>
                <a:spLocks noChangeArrowheads="1"/>
              </p:cNvSpPr>
              <p:nvPr/>
            </p:nvSpPr>
            <p:spPr bwMode="gray">
              <a:xfrm>
                <a:off x="8156448"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8"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9"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0" name="Content block 303" hidden="1"/>
              <p:cNvSpPr>
                <a:spLocks noChangeArrowheads="1"/>
              </p:cNvSpPr>
              <p:nvPr/>
            </p:nvSpPr>
            <p:spPr bwMode="gray">
              <a:xfrm>
                <a:off x="3584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1" name="Content block 302" hidden="1"/>
              <p:cNvSpPr>
                <a:spLocks noChangeArrowheads="1"/>
              </p:cNvSpPr>
              <p:nvPr/>
            </p:nvSpPr>
            <p:spPr bwMode="gray">
              <a:xfrm>
                <a:off x="2057400"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2" name="Content block 301" hidden="1"/>
              <p:cNvSpPr>
                <a:spLocks noChangeArrowheads="1"/>
              </p:cNvSpPr>
              <p:nvPr/>
            </p:nvSpPr>
            <p:spPr bwMode="gray">
              <a:xfrm>
                <a:off x="530352"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0" name="Group 200" hidden="1"/>
            <p:cNvGrpSpPr/>
            <p:nvPr/>
          </p:nvGrpSpPr>
          <p:grpSpPr>
            <a:xfrm>
              <a:off x="530352" y="2971800"/>
              <a:ext cx="8997696" cy="612648"/>
              <a:chOff x="530352" y="2971800"/>
              <a:chExt cx="8997696" cy="612648"/>
            </a:xfrm>
          </p:grpSpPr>
          <p:sp>
            <p:nvSpPr>
              <p:cNvPr id="21" name="Content block 206" hidden="1"/>
              <p:cNvSpPr>
                <a:spLocks noChangeArrowheads="1"/>
              </p:cNvSpPr>
              <p:nvPr/>
            </p:nvSpPr>
            <p:spPr bwMode="gray">
              <a:xfrm>
                <a:off x="8156448"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2"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3"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4" name="Content block 203" hidden="1"/>
              <p:cNvSpPr>
                <a:spLocks noChangeArrowheads="1"/>
              </p:cNvSpPr>
              <p:nvPr/>
            </p:nvSpPr>
            <p:spPr bwMode="gray">
              <a:xfrm>
                <a:off x="3584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5" name="Content block 202" hidden="1"/>
              <p:cNvSpPr>
                <a:spLocks noChangeArrowheads="1"/>
              </p:cNvSpPr>
              <p:nvPr/>
            </p:nvSpPr>
            <p:spPr bwMode="gray">
              <a:xfrm>
                <a:off x="2057400"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6" name="Content block 201" hidden="1"/>
              <p:cNvSpPr>
                <a:spLocks noChangeArrowheads="1"/>
              </p:cNvSpPr>
              <p:nvPr/>
            </p:nvSpPr>
            <p:spPr bwMode="gray">
              <a:xfrm>
                <a:off x="530352"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1" name="Group 100" hidden="1"/>
            <p:cNvGrpSpPr/>
            <p:nvPr/>
          </p:nvGrpSpPr>
          <p:grpSpPr>
            <a:xfrm>
              <a:off x="530352" y="2212848"/>
              <a:ext cx="8997696" cy="612648"/>
              <a:chOff x="530352" y="2212848"/>
              <a:chExt cx="8997696" cy="612648"/>
            </a:xfrm>
          </p:grpSpPr>
          <p:sp>
            <p:nvSpPr>
              <p:cNvPr id="15" name="Content block 106" hidden="1"/>
              <p:cNvSpPr>
                <a:spLocks noChangeArrowheads="1"/>
              </p:cNvSpPr>
              <p:nvPr/>
            </p:nvSpPr>
            <p:spPr bwMode="gray">
              <a:xfrm>
                <a:off x="8156448"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6"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7"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8"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9" name="Content block 102" hidden="1"/>
              <p:cNvSpPr>
                <a:spLocks noChangeArrowheads="1"/>
              </p:cNvSpPr>
              <p:nvPr/>
            </p:nvSpPr>
            <p:spPr bwMode="gray">
              <a:xfrm>
                <a:off x="2057400"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0" name="Content block 101" hidden="1"/>
              <p:cNvSpPr>
                <a:spLocks noChangeArrowheads="1"/>
              </p:cNvSpPr>
              <p:nvPr/>
            </p:nvSpPr>
            <p:spPr bwMode="gray">
              <a:xfrm>
                <a:off x="530352"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sp>
        <p:nvSpPr>
          <p:cNvPr id="56" name="Title 11"/>
          <p:cNvSpPr txBox="1">
            <a:spLocks/>
          </p:cNvSpPr>
          <p:nvPr/>
        </p:nvSpPr>
        <p:spPr bwMode="black">
          <a:xfrm>
            <a:off x="5350212" y="3207399"/>
            <a:ext cx="3617143" cy="443198"/>
          </a:xfrm>
          <a:prstGeom prst="rect">
            <a:avLst/>
          </a:prstGeom>
        </p:spPr>
        <p:txBody>
          <a:bodyPr vert="horz" wrap="square" lIns="0" tIns="0" rIns="0" bIns="0" rtlCol="0" anchor="ctr" anchorCtr="0">
            <a:spAutoFit/>
          </a:bodyPr>
          <a:lstStyle>
            <a:lvl1pPr algn="l" defTabSz="914400" rtl="0" eaLnBrk="1" latinLnBrk="0" hangingPunct="1">
              <a:lnSpc>
                <a:spcPct val="90000"/>
              </a:lnSpc>
              <a:spcBef>
                <a:spcPct val="0"/>
              </a:spcBef>
              <a:buNone/>
              <a:defRPr sz="3200" b="1" i="1" kern="1200" baseline="0">
                <a:solidFill>
                  <a:schemeClr val="bg1"/>
                </a:solidFill>
                <a:latin typeface="+mj-lt"/>
                <a:ea typeface="+mj-ea"/>
                <a:cs typeface="+mj-cs"/>
              </a:defRPr>
            </a:lvl1pPr>
          </a:lstStyle>
          <a:p>
            <a:pPr>
              <a:spcAft>
                <a:spcPts val="1200"/>
              </a:spcAft>
            </a:pPr>
            <a:r>
              <a:rPr lang="tr-TR" dirty="0">
                <a:solidFill>
                  <a:srgbClr val="FFFFFF"/>
                </a:solidFill>
              </a:rPr>
              <a:t>Genel Tanıtım</a:t>
            </a:r>
          </a:p>
        </p:txBody>
      </p:sp>
      <p:sp>
        <p:nvSpPr>
          <p:cNvPr id="53" name="Oval 52"/>
          <p:cNvSpPr/>
          <p:nvPr/>
        </p:nvSpPr>
        <p:spPr bwMode="ltGray">
          <a:xfrm>
            <a:off x="3024357" y="2406650"/>
            <a:ext cx="2044700" cy="2044700"/>
          </a:xfrm>
          <a:prstGeom prst="ellipse">
            <a:avLst/>
          </a:prstGeom>
          <a:solidFill>
            <a:schemeClr val="bg1">
              <a:lumMod val="85000"/>
            </a:schemeClr>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720000" rtlCol="0" anchor="ctr"/>
          <a:lstStyle/>
          <a:p>
            <a:pPr algn="ctr"/>
            <a:r>
              <a:rPr lang="tr-TR" sz="16000" b="1" i="1" dirty="0">
                <a:solidFill>
                  <a:srgbClr val="CD2147"/>
                </a:solidFill>
                <a:latin typeface="Georgia" pitchFamily="18" charset="0"/>
              </a:rPr>
              <a:t>1</a:t>
            </a:r>
          </a:p>
        </p:txBody>
      </p:sp>
    </p:spTree>
    <p:custDataLst>
      <p:tags r:id="rId2"/>
    </p:custDataLst>
    <p:extLst>
      <p:ext uri="{BB962C8B-B14F-4D97-AF65-F5344CB8AC3E}">
        <p14:creationId xmlns:p14="http://schemas.microsoft.com/office/powerpoint/2010/main" val="3372234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3FE54C-E1E9-4298-A5B3-1C5290E31A86}"/>
              </a:ext>
            </a:extLst>
          </p:cNvPr>
          <p:cNvSpPr>
            <a:spLocks noGrp="1"/>
          </p:cNvSpPr>
          <p:nvPr>
            <p:ph type="title"/>
          </p:nvPr>
        </p:nvSpPr>
        <p:spPr/>
        <p:txBody>
          <a:bodyPr/>
          <a:lstStyle/>
          <a:p>
            <a:r>
              <a:rPr lang="tr-TR" sz="2400" dirty="0"/>
              <a:t>Hakkımızda</a:t>
            </a:r>
            <a:endParaRPr lang="tr-TR" dirty="0"/>
          </a:p>
        </p:txBody>
      </p:sp>
      <p:sp>
        <p:nvSpPr>
          <p:cNvPr id="3" name="İçerik Yer Tutucusu 2">
            <a:extLst>
              <a:ext uri="{FF2B5EF4-FFF2-40B4-BE49-F238E27FC236}">
                <a16:creationId xmlns:a16="http://schemas.microsoft.com/office/drawing/2014/main" id="{79C11752-DB1E-48A3-9898-C832BD00CAEA}"/>
              </a:ext>
            </a:extLst>
          </p:cNvPr>
          <p:cNvSpPr>
            <a:spLocks noGrp="1"/>
          </p:cNvSpPr>
          <p:nvPr>
            <p:ph sz="quarter" idx="15"/>
          </p:nvPr>
        </p:nvSpPr>
        <p:spPr>
          <a:xfrm>
            <a:off x="533400" y="1644073"/>
            <a:ext cx="8077200" cy="4419600"/>
          </a:xfrm>
        </p:spPr>
        <p:txBody>
          <a:bodyPr/>
          <a:lstStyle/>
          <a:p>
            <a:pPr marL="68580" indent="-342900" algn="just">
              <a:buFont typeface="Wingdings" panose="05000000000000000000" pitchFamily="2" charset="2"/>
              <a:buChar char="§"/>
            </a:pPr>
            <a:r>
              <a:rPr lang="tr-TR" sz="1600" dirty="0">
                <a:latin typeface="+mn-lt"/>
              </a:rPr>
              <a:t>İskenderun Teknik Üniversitesi Sosyal ve Ekonomik Araştırmalar Uygulama ve Araştırma Merkezi (İSTE-SEA) yönetmeliği 10 Aralık 2017 tarihli ve 30266 sayılı resmi gazetede yayınlanmış olup; merkezimiz ulusal ve küresel politika tasarım süreçlerine katkı sağlamak üzere Şubat 2018’de İskenderun Teknik Üniversitesi merkez kampüsünde faaliyetlerine başlamıştır.</a:t>
            </a:r>
          </a:p>
          <a:p>
            <a:pPr marL="68580" indent="-342900" algn="just">
              <a:buFont typeface="Wingdings" panose="05000000000000000000" pitchFamily="2" charset="2"/>
              <a:buChar char="§"/>
            </a:pPr>
            <a:endParaRPr lang="tr-TR" sz="1050" dirty="0">
              <a:solidFill>
                <a:srgbClr val="CD2147"/>
              </a:solidFill>
              <a:latin typeface="+mn-lt"/>
            </a:endParaRPr>
          </a:p>
          <a:p>
            <a:pPr indent="0" algn="just"/>
            <a:r>
              <a:rPr lang="tr-TR" sz="1800" dirty="0">
                <a:solidFill>
                  <a:srgbClr val="CD2147"/>
                </a:solidFill>
                <a:latin typeface="+mn-lt"/>
              </a:rPr>
              <a:t>Merkezin Amacı</a:t>
            </a:r>
          </a:p>
          <a:p>
            <a:pPr indent="0" algn="just"/>
            <a:r>
              <a:rPr lang="tr-TR" sz="1600" dirty="0">
                <a:latin typeface="+mn-lt"/>
              </a:rPr>
              <a:t>İktisadi ve toplumsal konularda, Hatay özelinde, </a:t>
            </a:r>
          </a:p>
          <a:p>
            <a:pPr marL="285750" indent="-285750" algn="just">
              <a:buFont typeface="Wingdings" panose="05000000000000000000" pitchFamily="2" charset="2"/>
              <a:buChar char="§"/>
            </a:pPr>
            <a:r>
              <a:rPr lang="tr-TR" sz="1600" dirty="0">
                <a:latin typeface="+mn-lt"/>
              </a:rPr>
              <a:t>ulusal ve uluslararası boyutlarda bilimsel araştırma, uygulama, eğitim ve öğretim, dokümantasyon ve veri çalışmaları yapmak, </a:t>
            </a:r>
          </a:p>
          <a:p>
            <a:pPr marL="285750" indent="-285750" algn="just">
              <a:buFont typeface="Wingdings" panose="05000000000000000000" pitchFamily="2" charset="2"/>
              <a:buChar char="§"/>
            </a:pPr>
            <a:r>
              <a:rPr lang="tr-TR" sz="1600" dirty="0">
                <a:latin typeface="+mn-lt"/>
              </a:rPr>
              <a:t>ilgili konularda politika uygulamalarını araştırmak, </a:t>
            </a:r>
          </a:p>
          <a:p>
            <a:pPr marL="285750" indent="-285750" algn="just">
              <a:buFont typeface="Wingdings" panose="05000000000000000000" pitchFamily="2" charset="2"/>
              <a:buChar char="§"/>
            </a:pPr>
            <a:r>
              <a:rPr lang="tr-TR" sz="1600" dirty="0">
                <a:latin typeface="+mn-lt"/>
              </a:rPr>
              <a:t>politika önerileri geliştirmek, </a:t>
            </a:r>
          </a:p>
          <a:p>
            <a:pPr marL="285750" indent="-285750" algn="just">
              <a:buFont typeface="Wingdings" panose="05000000000000000000" pitchFamily="2" charset="2"/>
              <a:buChar char="§"/>
            </a:pPr>
            <a:r>
              <a:rPr lang="tr-TR" sz="1600" dirty="0">
                <a:latin typeface="+mn-lt"/>
              </a:rPr>
              <a:t>talep edilmesi durumunda ilgili resmi ve özel kurum ve kuruluşlara yardımcı olmak ve onlarla işbirliği içerisinde çalışmaktır.</a:t>
            </a:r>
          </a:p>
          <a:p>
            <a:endParaRPr lang="tr-TR" dirty="0"/>
          </a:p>
        </p:txBody>
      </p:sp>
    </p:spTree>
    <p:extLst>
      <p:ext uri="{BB962C8B-B14F-4D97-AF65-F5344CB8AC3E}">
        <p14:creationId xmlns:p14="http://schemas.microsoft.com/office/powerpoint/2010/main" val="2567609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3FE54C-E1E9-4298-A5B3-1C5290E31A86}"/>
              </a:ext>
            </a:extLst>
          </p:cNvPr>
          <p:cNvSpPr>
            <a:spLocks noGrp="1"/>
          </p:cNvSpPr>
          <p:nvPr>
            <p:ph type="title"/>
          </p:nvPr>
        </p:nvSpPr>
        <p:spPr/>
        <p:txBody>
          <a:bodyPr/>
          <a:lstStyle/>
          <a:p>
            <a:r>
              <a:rPr lang="tr-TR" sz="2400" dirty="0"/>
              <a:t>Misyon ve Vizyon</a:t>
            </a:r>
            <a:endParaRPr lang="tr-TR" dirty="0"/>
          </a:p>
        </p:txBody>
      </p:sp>
      <p:sp>
        <p:nvSpPr>
          <p:cNvPr id="3" name="İçerik Yer Tutucusu 2">
            <a:extLst>
              <a:ext uri="{FF2B5EF4-FFF2-40B4-BE49-F238E27FC236}">
                <a16:creationId xmlns:a16="http://schemas.microsoft.com/office/drawing/2014/main" id="{79C11752-DB1E-48A3-9898-C832BD00CAEA}"/>
              </a:ext>
            </a:extLst>
          </p:cNvPr>
          <p:cNvSpPr>
            <a:spLocks noGrp="1"/>
          </p:cNvSpPr>
          <p:nvPr>
            <p:ph sz="quarter" idx="15"/>
          </p:nvPr>
        </p:nvSpPr>
        <p:spPr>
          <a:xfrm>
            <a:off x="533400" y="1644073"/>
            <a:ext cx="8077200" cy="4419600"/>
          </a:xfrm>
        </p:spPr>
        <p:txBody>
          <a:bodyPr/>
          <a:lstStyle/>
          <a:p>
            <a:pPr indent="0" algn="just"/>
            <a:r>
              <a:rPr lang="tr-TR" dirty="0">
                <a:solidFill>
                  <a:srgbClr val="CD2147"/>
                </a:solidFill>
                <a:latin typeface="+mn-lt"/>
              </a:rPr>
              <a:t>Misyonumuz</a:t>
            </a:r>
          </a:p>
          <a:p>
            <a:pPr marL="11430" indent="-285750" algn="just">
              <a:buFont typeface="Wingdings" panose="05000000000000000000" pitchFamily="2" charset="2"/>
              <a:buChar char="§"/>
            </a:pPr>
            <a:r>
              <a:rPr lang="tr-TR" sz="1800" dirty="0">
                <a:latin typeface="+mn-lt"/>
              </a:rPr>
              <a:t>Toplumun ve sektörün ihtiyaçlarını ve beklentilerini karşılayacak şekilde veriye dayalı araştırma faaliyetleri ile saha uygulamaları gerçekleştirerek bölgesel, ulusal ve uluslararası düzeylerde ekonomik ve sosyal politikaların nitelik artışına destek olmak; böylece özellikle ülkemizin ekonomik, </a:t>
            </a:r>
            <a:r>
              <a:rPr lang="tr-TR" sz="1800" dirty="0" err="1">
                <a:latin typeface="+mn-lt"/>
              </a:rPr>
              <a:t>sosyo</a:t>
            </a:r>
            <a:r>
              <a:rPr lang="tr-TR" sz="1800" dirty="0">
                <a:latin typeface="+mn-lt"/>
              </a:rPr>
              <a:t>-kültürel, teknolojik ve çevresel kazanımlarını arttırmaktır.</a:t>
            </a:r>
          </a:p>
          <a:p>
            <a:pPr marL="11430" indent="-285750" algn="just">
              <a:buFont typeface="Wingdings" panose="05000000000000000000" pitchFamily="2" charset="2"/>
              <a:buChar char="§"/>
            </a:pPr>
            <a:endParaRPr lang="tr-TR" sz="1800" dirty="0">
              <a:latin typeface="+mn-lt"/>
            </a:endParaRPr>
          </a:p>
          <a:p>
            <a:pPr indent="0" algn="just"/>
            <a:r>
              <a:rPr lang="tr-TR" dirty="0">
                <a:solidFill>
                  <a:srgbClr val="CD2147"/>
                </a:solidFill>
                <a:latin typeface="+mn-lt"/>
              </a:rPr>
              <a:t>Vizyonumuz</a:t>
            </a:r>
          </a:p>
          <a:p>
            <a:pPr marL="11430" indent="-285750" algn="just">
              <a:buFont typeface="Wingdings" panose="05000000000000000000" pitchFamily="2" charset="2"/>
              <a:buChar char="§"/>
            </a:pPr>
            <a:r>
              <a:rPr lang="tr-TR" sz="1800" dirty="0">
                <a:latin typeface="+mn-lt"/>
              </a:rPr>
              <a:t>Yapılacak araştırma ve eğitim çalışmaları ile bölge için geliştirilecek politikalarda söz sahibi olan; veriye dayalı yapılacak bilimsel çalışmalar ile mevcut problemler için yenilikçi çözüm önerileri getiren ve ayrıca potansiyel tehditleri önceden tespit ederek bilgiyi paydaşları ile etkili bir şekilde paylaşabilen bir araştırma merkezi olmaktır.</a:t>
            </a:r>
          </a:p>
        </p:txBody>
      </p:sp>
    </p:spTree>
    <p:extLst>
      <p:ext uri="{BB962C8B-B14F-4D97-AF65-F5344CB8AC3E}">
        <p14:creationId xmlns:p14="http://schemas.microsoft.com/office/powerpoint/2010/main" val="2744964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Object 13"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49478"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1588" y="1588"/>
                        <a:ext cx="1587" cy="1587"/>
                      </a:xfrm>
                      <a:prstGeom prst="rect">
                        <a:avLst/>
                      </a:prstGeom>
                    </p:spPr>
                  </p:pic>
                </p:oleObj>
              </mc:Fallback>
            </mc:AlternateContent>
          </a:graphicData>
        </a:graphic>
      </p:graphicFrame>
      <p:grpSp>
        <p:nvGrpSpPr>
          <p:cNvPr id="2" name="grid" hidden="1"/>
          <p:cNvGrpSpPr/>
          <p:nvPr>
            <p:custDataLst>
              <p:tags r:id="rId4"/>
            </p:custDataLst>
          </p:nvPr>
        </p:nvGrpSpPr>
        <p:grpSpPr>
          <a:xfrm>
            <a:off x="482139" y="605119"/>
            <a:ext cx="8179723" cy="5922085"/>
            <a:chOff x="530352" y="685800"/>
            <a:chExt cx="8997696" cy="6711696"/>
          </a:xfrm>
        </p:grpSpPr>
        <p:sp>
          <p:nvSpPr>
            <p:cNvPr id="6" name="Footer block" hidden="1"/>
            <p:cNvSpPr>
              <a:spLocks noChangeArrowheads="1"/>
            </p:cNvSpPr>
            <p:nvPr/>
          </p:nvSpPr>
          <p:spPr bwMode="gray">
            <a:xfrm>
              <a:off x="530352" y="6784848"/>
              <a:ext cx="8997696"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7" name="Title block" hidden="1"/>
            <p:cNvSpPr>
              <a:spLocks noChangeArrowheads="1"/>
            </p:cNvSpPr>
            <p:nvPr/>
          </p:nvSpPr>
          <p:spPr bwMode="gray">
            <a:xfrm>
              <a:off x="530352" y="1143000"/>
              <a:ext cx="8997696"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8" name="Header block" hidden="1"/>
            <p:cNvSpPr>
              <a:spLocks noChangeArrowheads="1"/>
            </p:cNvSpPr>
            <p:nvPr/>
          </p:nvSpPr>
          <p:spPr bwMode="gray">
            <a:xfrm>
              <a:off x="530352" y="685800"/>
              <a:ext cx="8997696"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53667">
                <a:buSzPct val="90000"/>
                <a:defRPr/>
              </a:pPr>
              <a:endParaRPr lang="en-US" sz="1300" dirty="0">
                <a:solidFill>
                  <a:srgbClr val="0000FF"/>
                </a:solidFill>
                <a:cs typeface="Arial" charset="0"/>
              </a:endParaRPr>
            </a:p>
          </p:txBody>
        </p:sp>
        <p:grpSp>
          <p:nvGrpSpPr>
            <p:cNvPr id="3" name="Group 600" hidden="1"/>
            <p:cNvGrpSpPr/>
            <p:nvPr/>
          </p:nvGrpSpPr>
          <p:grpSpPr>
            <a:xfrm>
              <a:off x="530352" y="6016752"/>
              <a:ext cx="8997696" cy="612648"/>
              <a:chOff x="530352" y="6016752"/>
              <a:chExt cx="8997696" cy="612648"/>
            </a:xfrm>
          </p:grpSpPr>
          <p:sp>
            <p:nvSpPr>
              <p:cNvPr id="45" name="Content block 606" hidden="1"/>
              <p:cNvSpPr>
                <a:spLocks noChangeArrowheads="1"/>
              </p:cNvSpPr>
              <p:nvPr/>
            </p:nvSpPr>
            <p:spPr bwMode="gray">
              <a:xfrm>
                <a:off x="8156448"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6"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7"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8" name="Content block 603" hidden="1"/>
              <p:cNvSpPr>
                <a:spLocks noChangeArrowheads="1"/>
              </p:cNvSpPr>
              <p:nvPr/>
            </p:nvSpPr>
            <p:spPr bwMode="gray">
              <a:xfrm>
                <a:off x="3584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9" name="Content block 602" hidden="1"/>
              <p:cNvSpPr>
                <a:spLocks noChangeArrowheads="1"/>
              </p:cNvSpPr>
              <p:nvPr/>
            </p:nvSpPr>
            <p:spPr bwMode="gray">
              <a:xfrm>
                <a:off x="2057400"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50" name="Content block 601" hidden="1"/>
              <p:cNvSpPr>
                <a:spLocks noChangeArrowheads="1"/>
              </p:cNvSpPr>
              <p:nvPr/>
            </p:nvSpPr>
            <p:spPr bwMode="gray">
              <a:xfrm>
                <a:off x="530352"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4" name="Group 500" hidden="1"/>
            <p:cNvGrpSpPr/>
            <p:nvPr/>
          </p:nvGrpSpPr>
          <p:grpSpPr>
            <a:xfrm>
              <a:off x="530352" y="5257800"/>
              <a:ext cx="8997696" cy="612648"/>
              <a:chOff x="530352" y="5257800"/>
              <a:chExt cx="8997696" cy="612648"/>
            </a:xfrm>
          </p:grpSpPr>
          <p:sp>
            <p:nvSpPr>
              <p:cNvPr id="39" name="Content block 506" hidden="1"/>
              <p:cNvSpPr>
                <a:spLocks noChangeArrowheads="1"/>
              </p:cNvSpPr>
              <p:nvPr/>
            </p:nvSpPr>
            <p:spPr bwMode="gray">
              <a:xfrm>
                <a:off x="8156448"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0"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1"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2" name="Content block 503" hidden="1"/>
              <p:cNvSpPr>
                <a:spLocks noChangeArrowheads="1"/>
              </p:cNvSpPr>
              <p:nvPr/>
            </p:nvSpPr>
            <p:spPr bwMode="gray">
              <a:xfrm>
                <a:off x="3584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3" name="Content block 502" hidden="1"/>
              <p:cNvSpPr>
                <a:spLocks noChangeArrowheads="1"/>
              </p:cNvSpPr>
              <p:nvPr/>
            </p:nvSpPr>
            <p:spPr bwMode="gray">
              <a:xfrm>
                <a:off x="2057400"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4" name="Content block 501" hidden="1"/>
              <p:cNvSpPr>
                <a:spLocks noChangeArrowheads="1"/>
              </p:cNvSpPr>
              <p:nvPr/>
            </p:nvSpPr>
            <p:spPr bwMode="gray">
              <a:xfrm>
                <a:off x="530352"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5" name="Group 400" hidden="1"/>
            <p:cNvGrpSpPr/>
            <p:nvPr/>
          </p:nvGrpSpPr>
          <p:grpSpPr>
            <a:xfrm>
              <a:off x="530352" y="4498848"/>
              <a:ext cx="8997696" cy="612648"/>
              <a:chOff x="530352" y="4498848"/>
              <a:chExt cx="8997696" cy="612648"/>
            </a:xfrm>
          </p:grpSpPr>
          <p:sp>
            <p:nvSpPr>
              <p:cNvPr id="33" name="Content block 406" hidden="1"/>
              <p:cNvSpPr>
                <a:spLocks noChangeArrowheads="1"/>
              </p:cNvSpPr>
              <p:nvPr/>
            </p:nvSpPr>
            <p:spPr bwMode="gray">
              <a:xfrm>
                <a:off x="8156448"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4"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5"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6" name="Content block 403" hidden="1"/>
              <p:cNvSpPr>
                <a:spLocks noChangeArrowheads="1"/>
              </p:cNvSpPr>
              <p:nvPr/>
            </p:nvSpPr>
            <p:spPr bwMode="gray">
              <a:xfrm>
                <a:off x="3584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7" name="Content block 402" hidden="1"/>
              <p:cNvSpPr>
                <a:spLocks noChangeArrowheads="1"/>
              </p:cNvSpPr>
              <p:nvPr/>
            </p:nvSpPr>
            <p:spPr bwMode="gray">
              <a:xfrm>
                <a:off x="2057400"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8" name="Content block 401" hidden="1"/>
              <p:cNvSpPr>
                <a:spLocks noChangeArrowheads="1"/>
              </p:cNvSpPr>
              <p:nvPr/>
            </p:nvSpPr>
            <p:spPr bwMode="gray">
              <a:xfrm>
                <a:off x="530352"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9" name="Group 300" hidden="1"/>
            <p:cNvGrpSpPr/>
            <p:nvPr/>
          </p:nvGrpSpPr>
          <p:grpSpPr>
            <a:xfrm>
              <a:off x="530352" y="3730752"/>
              <a:ext cx="8997696" cy="612648"/>
              <a:chOff x="530352" y="3730752"/>
              <a:chExt cx="8997696" cy="612648"/>
            </a:xfrm>
          </p:grpSpPr>
          <p:sp>
            <p:nvSpPr>
              <p:cNvPr id="27" name="Content block 306" hidden="1"/>
              <p:cNvSpPr>
                <a:spLocks noChangeArrowheads="1"/>
              </p:cNvSpPr>
              <p:nvPr/>
            </p:nvSpPr>
            <p:spPr bwMode="gray">
              <a:xfrm>
                <a:off x="8156448"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8"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9"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0" name="Content block 303" hidden="1"/>
              <p:cNvSpPr>
                <a:spLocks noChangeArrowheads="1"/>
              </p:cNvSpPr>
              <p:nvPr/>
            </p:nvSpPr>
            <p:spPr bwMode="gray">
              <a:xfrm>
                <a:off x="3584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1" name="Content block 302" hidden="1"/>
              <p:cNvSpPr>
                <a:spLocks noChangeArrowheads="1"/>
              </p:cNvSpPr>
              <p:nvPr/>
            </p:nvSpPr>
            <p:spPr bwMode="gray">
              <a:xfrm>
                <a:off x="2057400"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2" name="Content block 301" hidden="1"/>
              <p:cNvSpPr>
                <a:spLocks noChangeArrowheads="1"/>
              </p:cNvSpPr>
              <p:nvPr/>
            </p:nvSpPr>
            <p:spPr bwMode="gray">
              <a:xfrm>
                <a:off x="530352"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0" name="Group 200" hidden="1"/>
            <p:cNvGrpSpPr/>
            <p:nvPr/>
          </p:nvGrpSpPr>
          <p:grpSpPr>
            <a:xfrm>
              <a:off x="530352" y="2971800"/>
              <a:ext cx="8997696" cy="612648"/>
              <a:chOff x="530352" y="2971800"/>
              <a:chExt cx="8997696" cy="612648"/>
            </a:xfrm>
          </p:grpSpPr>
          <p:sp>
            <p:nvSpPr>
              <p:cNvPr id="21" name="Content block 206" hidden="1"/>
              <p:cNvSpPr>
                <a:spLocks noChangeArrowheads="1"/>
              </p:cNvSpPr>
              <p:nvPr/>
            </p:nvSpPr>
            <p:spPr bwMode="gray">
              <a:xfrm>
                <a:off x="8156448"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2"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3"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4" name="Content block 203" hidden="1"/>
              <p:cNvSpPr>
                <a:spLocks noChangeArrowheads="1"/>
              </p:cNvSpPr>
              <p:nvPr/>
            </p:nvSpPr>
            <p:spPr bwMode="gray">
              <a:xfrm>
                <a:off x="3584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5" name="Content block 202" hidden="1"/>
              <p:cNvSpPr>
                <a:spLocks noChangeArrowheads="1"/>
              </p:cNvSpPr>
              <p:nvPr/>
            </p:nvSpPr>
            <p:spPr bwMode="gray">
              <a:xfrm>
                <a:off x="2057400"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6" name="Content block 201" hidden="1"/>
              <p:cNvSpPr>
                <a:spLocks noChangeArrowheads="1"/>
              </p:cNvSpPr>
              <p:nvPr/>
            </p:nvSpPr>
            <p:spPr bwMode="gray">
              <a:xfrm>
                <a:off x="530352"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1" name="Group 100" hidden="1"/>
            <p:cNvGrpSpPr/>
            <p:nvPr/>
          </p:nvGrpSpPr>
          <p:grpSpPr>
            <a:xfrm>
              <a:off x="530352" y="2212848"/>
              <a:ext cx="8997696" cy="612648"/>
              <a:chOff x="530352" y="2212848"/>
              <a:chExt cx="8997696" cy="612648"/>
            </a:xfrm>
          </p:grpSpPr>
          <p:sp>
            <p:nvSpPr>
              <p:cNvPr id="15" name="Content block 106" hidden="1"/>
              <p:cNvSpPr>
                <a:spLocks noChangeArrowheads="1"/>
              </p:cNvSpPr>
              <p:nvPr/>
            </p:nvSpPr>
            <p:spPr bwMode="gray">
              <a:xfrm>
                <a:off x="8156448"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6"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7"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8"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9" name="Content block 102" hidden="1"/>
              <p:cNvSpPr>
                <a:spLocks noChangeArrowheads="1"/>
              </p:cNvSpPr>
              <p:nvPr/>
            </p:nvSpPr>
            <p:spPr bwMode="gray">
              <a:xfrm>
                <a:off x="2057400"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0" name="Content block 101" hidden="1"/>
              <p:cNvSpPr>
                <a:spLocks noChangeArrowheads="1"/>
              </p:cNvSpPr>
              <p:nvPr/>
            </p:nvSpPr>
            <p:spPr bwMode="gray">
              <a:xfrm>
                <a:off x="530352"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sp>
        <p:nvSpPr>
          <p:cNvPr id="56" name="Title 11"/>
          <p:cNvSpPr txBox="1">
            <a:spLocks/>
          </p:cNvSpPr>
          <p:nvPr/>
        </p:nvSpPr>
        <p:spPr bwMode="black">
          <a:xfrm>
            <a:off x="5350212" y="3203295"/>
            <a:ext cx="3617143" cy="451406"/>
          </a:xfrm>
          <a:prstGeom prst="rect">
            <a:avLst/>
          </a:prstGeom>
        </p:spPr>
        <p:txBody>
          <a:bodyPr vert="horz" wrap="square" lIns="0" tIns="0" rIns="0" bIns="0" rtlCol="0" anchor="ctr" anchorCtr="0">
            <a:spAutoFit/>
          </a:bodyPr>
          <a:lstStyle>
            <a:lvl1pPr algn="l" defTabSz="914400" rtl="0" eaLnBrk="1" latinLnBrk="0" hangingPunct="1">
              <a:lnSpc>
                <a:spcPct val="90000"/>
              </a:lnSpc>
              <a:spcBef>
                <a:spcPct val="0"/>
              </a:spcBef>
              <a:buNone/>
              <a:defRPr sz="3200" b="1" i="1" kern="1200" baseline="0">
                <a:solidFill>
                  <a:schemeClr val="bg1"/>
                </a:solidFill>
                <a:latin typeface="+mj-lt"/>
                <a:ea typeface="+mj-ea"/>
                <a:cs typeface="+mj-cs"/>
              </a:defRPr>
            </a:lvl1pPr>
          </a:lstStyle>
          <a:p>
            <a:pPr>
              <a:spcAft>
                <a:spcPts val="1200"/>
              </a:spcAft>
            </a:pPr>
            <a:r>
              <a:rPr lang="tr-TR" dirty="0">
                <a:solidFill>
                  <a:srgbClr val="FFFFFF"/>
                </a:solidFill>
              </a:rPr>
              <a:t>SEA nasıl çalışır</a:t>
            </a:r>
          </a:p>
        </p:txBody>
      </p:sp>
      <p:sp>
        <p:nvSpPr>
          <p:cNvPr id="53" name="Oval 52"/>
          <p:cNvSpPr/>
          <p:nvPr/>
        </p:nvSpPr>
        <p:spPr bwMode="ltGray">
          <a:xfrm>
            <a:off x="3024357" y="2406650"/>
            <a:ext cx="2044700" cy="2044700"/>
          </a:xfrm>
          <a:prstGeom prst="ellipse">
            <a:avLst/>
          </a:prstGeom>
          <a:solidFill>
            <a:schemeClr val="bg1">
              <a:lumMod val="85000"/>
            </a:schemeClr>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720000" rtlCol="0" anchor="ctr"/>
          <a:lstStyle/>
          <a:p>
            <a:pPr algn="ctr"/>
            <a:r>
              <a:rPr lang="tr-TR" sz="16000" b="1" i="1" dirty="0">
                <a:solidFill>
                  <a:srgbClr val="CD2147"/>
                </a:solidFill>
                <a:latin typeface="Georgia" pitchFamily="18" charset="0"/>
              </a:rPr>
              <a:t>2</a:t>
            </a:r>
          </a:p>
        </p:txBody>
      </p:sp>
    </p:spTree>
    <p:custDataLst>
      <p:tags r:id="rId2"/>
    </p:custDataLst>
    <p:extLst>
      <p:ext uri="{BB962C8B-B14F-4D97-AF65-F5344CB8AC3E}">
        <p14:creationId xmlns:p14="http://schemas.microsoft.com/office/powerpoint/2010/main" val="1181696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SEA çalışma mekanizması</a:t>
            </a:r>
          </a:p>
        </p:txBody>
      </p:sp>
      <p:sp>
        <p:nvSpPr>
          <p:cNvPr id="36" name="Rectangle 35"/>
          <p:cNvSpPr/>
          <p:nvPr/>
        </p:nvSpPr>
        <p:spPr bwMode="ltGray">
          <a:xfrm>
            <a:off x="2778542" y="1422062"/>
            <a:ext cx="4098364" cy="3989042"/>
          </a:xfrm>
          <a:prstGeom prst="rect">
            <a:avLst/>
          </a:prstGeom>
          <a:solidFill>
            <a:srgbClr val="3C484F"/>
          </a:solidFill>
          <a:ln w="3175">
            <a:solidFill>
              <a:srgbClr val="3C484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schemeClr val="bg1"/>
              </a:solidFill>
              <a:latin typeface="Georgia" pitchFamily="18" charset="0"/>
            </a:endParaRPr>
          </a:p>
        </p:txBody>
      </p:sp>
      <p:sp>
        <p:nvSpPr>
          <p:cNvPr id="37" name="Oval 6"/>
          <p:cNvSpPr>
            <a:spLocks noChangeArrowheads="1"/>
          </p:cNvSpPr>
          <p:nvPr>
            <p:custDataLst>
              <p:tags r:id="rId1"/>
            </p:custDataLst>
          </p:nvPr>
        </p:nvSpPr>
        <p:spPr bwMode="gray">
          <a:xfrm>
            <a:off x="2933699" y="1510165"/>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Ekonomik araştırmalar</a:t>
            </a:r>
            <a:endParaRPr lang="tr-TR" sz="1200" b="1" dirty="0">
              <a:solidFill>
                <a:schemeClr val="bg1"/>
              </a:solidFill>
            </a:endParaRPr>
          </a:p>
        </p:txBody>
      </p:sp>
      <p:sp>
        <p:nvSpPr>
          <p:cNvPr id="38" name="Oval 6"/>
          <p:cNvSpPr>
            <a:spLocks noChangeArrowheads="1"/>
          </p:cNvSpPr>
          <p:nvPr>
            <p:custDataLst>
              <p:tags r:id="rId2"/>
            </p:custDataLst>
          </p:nvPr>
        </p:nvSpPr>
        <p:spPr bwMode="gray">
          <a:xfrm>
            <a:off x="2933699" y="3573994"/>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Teknoloji ve yenilikçilik araştırmaları</a:t>
            </a:r>
            <a:endParaRPr lang="tr-TR" sz="1200" b="1" dirty="0">
              <a:solidFill>
                <a:schemeClr val="bg1"/>
              </a:solidFill>
            </a:endParaRPr>
          </a:p>
        </p:txBody>
      </p:sp>
      <p:sp>
        <p:nvSpPr>
          <p:cNvPr id="39" name="Oval 6"/>
          <p:cNvSpPr>
            <a:spLocks noChangeArrowheads="1"/>
          </p:cNvSpPr>
          <p:nvPr>
            <p:custDataLst>
              <p:tags r:id="rId3"/>
            </p:custDataLst>
          </p:nvPr>
        </p:nvSpPr>
        <p:spPr bwMode="gray">
          <a:xfrm>
            <a:off x="5034130" y="1510165"/>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Bölge ve şehir araştırmaları</a:t>
            </a:r>
            <a:endParaRPr lang="tr-TR" sz="1200" b="1" dirty="0">
              <a:solidFill>
                <a:schemeClr val="bg1"/>
              </a:solidFill>
            </a:endParaRPr>
          </a:p>
        </p:txBody>
      </p:sp>
      <p:sp>
        <p:nvSpPr>
          <p:cNvPr id="40" name="Oval 6"/>
          <p:cNvSpPr>
            <a:spLocks noChangeArrowheads="1"/>
          </p:cNvSpPr>
          <p:nvPr>
            <p:custDataLst>
              <p:tags r:id="rId4"/>
            </p:custDataLst>
          </p:nvPr>
        </p:nvSpPr>
        <p:spPr bwMode="gray">
          <a:xfrm>
            <a:off x="4974895" y="3573994"/>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Enerji ve çevre araştırmaları</a:t>
            </a:r>
            <a:endParaRPr lang="tr-TR" sz="1200" b="1" dirty="0">
              <a:solidFill>
                <a:schemeClr val="bg1"/>
              </a:solidFill>
            </a:endParaRPr>
          </a:p>
        </p:txBody>
      </p:sp>
      <p:sp>
        <p:nvSpPr>
          <p:cNvPr id="41" name="Rectangle 40"/>
          <p:cNvSpPr/>
          <p:nvPr/>
        </p:nvSpPr>
        <p:spPr bwMode="ltGray">
          <a:xfrm>
            <a:off x="185631" y="1496708"/>
            <a:ext cx="2220480" cy="1542058"/>
          </a:xfrm>
          <a:prstGeom prst="rect">
            <a:avLst/>
          </a:prstGeom>
          <a:solidFill>
            <a:srgbClr val="CD2147"/>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bg1"/>
                </a:solidFill>
                <a:latin typeface="Georgia" pitchFamily="18" charset="0"/>
              </a:rPr>
              <a:t>D-Lab</a:t>
            </a:r>
          </a:p>
          <a:p>
            <a:pPr algn="ctr"/>
            <a:r>
              <a:rPr lang="en-US" sz="1200" dirty="0" err="1">
                <a:solidFill>
                  <a:schemeClr val="bg1"/>
                </a:solidFill>
                <a:latin typeface="Georgia" pitchFamily="18" charset="0"/>
              </a:rPr>
              <a:t>Veri</a:t>
            </a:r>
            <a:r>
              <a:rPr lang="en-US" sz="1200" dirty="0">
                <a:solidFill>
                  <a:schemeClr val="bg1"/>
                </a:solidFill>
                <a:latin typeface="Georgia" pitchFamily="18" charset="0"/>
              </a:rPr>
              <a:t> </a:t>
            </a:r>
            <a:r>
              <a:rPr lang="en-US" sz="1200" dirty="0" err="1">
                <a:solidFill>
                  <a:schemeClr val="bg1"/>
                </a:solidFill>
                <a:latin typeface="Georgia" pitchFamily="18" charset="0"/>
              </a:rPr>
              <a:t>Laboratuvarı</a:t>
            </a:r>
            <a:endParaRPr lang="en-US" sz="1200" dirty="0">
              <a:solidFill>
                <a:schemeClr val="bg1"/>
              </a:solidFill>
              <a:latin typeface="Georgia" pitchFamily="18" charset="0"/>
            </a:endParaRPr>
          </a:p>
        </p:txBody>
      </p:sp>
      <p:sp>
        <p:nvSpPr>
          <p:cNvPr id="42" name="Rectangle 41"/>
          <p:cNvSpPr/>
          <p:nvPr/>
        </p:nvSpPr>
        <p:spPr bwMode="ltGray">
          <a:xfrm>
            <a:off x="185631" y="4354503"/>
            <a:ext cx="1080000" cy="914400"/>
          </a:xfrm>
          <a:prstGeom prst="rect">
            <a:avLst/>
          </a:prstGeom>
          <a:solidFill>
            <a:srgbClr val="CD2147"/>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Eğitim</a:t>
            </a:r>
            <a:r>
              <a:rPr lang="en-US" sz="1200" dirty="0">
                <a:solidFill>
                  <a:schemeClr val="bg1"/>
                </a:solidFill>
                <a:latin typeface="Georgia" pitchFamily="18" charset="0"/>
              </a:rPr>
              <a:t> </a:t>
            </a:r>
            <a:r>
              <a:rPr lang="en-US" sz="1200" dirty="0" err="1">
                <a:solidFill>
                  <a:schemeClr val="bg1"/>
                </a:solidFill>
                <a:latin typeface="Georgia" pitchFamily="18" charset="0"/>
              </a:rPr>
              <a:t>Laboratuvarı</a:t>
            </a:r>
            <a:endParaRPr lang="en-US" sz="1200" dirty="0">
              <a:solidFill>
                <a:schemeClr val="bg1"/>
              </a:solidFill>
              <a:latin typeface="Georgia" pitchFamily="18" charset="0"/>
            </a:endParaRPr>
          </a:p>
        </p:txBody>
      </p:sp>
      <p:sp>
        <p:nvSpPr>
          <p:cNvPr id="44" name="Rectangle 43"/>
          <p:cNvSpPr/>
          <p:nvPr/>
        </p:nvSpPr>
        <p:spPr bwMode="ltGray">
          <a:xfrm>
            <a:off x="1326111" y="4354503"/>
            <a:ext cx="1080000" cy="914400"/>
          </a:xfrm>
          <a:prstGeom prst="rect">
            <a:avLst/>
          </a:prstGeom>
          <a:solidFill>
            <a:srgbClr val="CD2147"/>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Araştırma</a:t>
            </a:r>
            <a:r>
              <a:rPr lang="en-US" sz="1200" dirty="0">
                <a:solidFill>
                  <a:schemeClr val="bg1"/>
                </a:solidFill>
                <a:latin typeface="Georgia" pitchFamily="18" charset="0"/>
              </a:rPr>
              <a:t> </a:t>
            </a:r>
            <a:r>
              <a:rPr lang="en-US" sz="1200" dirty="0" err="1">
                <a:solidFill>
                  <a:schemeClr val="bg1"/>
                </a:solidFill>
                <a:latin typeface="Georgia" pitchFamily="18" charset="0"/>
              </a:rPr>
              <a:t>Laboratuvarı</a:t>
            </a:r>
            <a:endParaRPr lang="en-US" sz="1200" dirty="0">
              <a:solidFill>
                <a:schemeClr val="bg1"/>
              </a:solidFill>
              <a:latin typeface="Georgia" pitchFamily="18" charset="0"/>
            </a:endParaRPr>
          </a:p>
        </p:txBody>
      </p:sp>
      <p:cxnSp>
        <p:nvCxnSpPr>
          <p:cNvPr id="46" name="Straight Arrow Connector 45"/>
          <p:cNvCxnSpPr>
            <a:stCxn id="42" idx="0"/>
          </p:cNvCxnSpPr>
          <p:nvPr/>
        </p:nvCxnSpPr>
        <p:spPr>
          <a:xfrm flipV="1">
            <a:off x="725631" y="3038766"/>
            <a:ext cx="143" cy="1315737"/>
          </a:xfrm>
          <a:prstGeom prst="straightConnector1">
            <a:avLst/>
          </a:prstGeom>
          <a:ln w="28575" cmpd="sng">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flipV="1">
            <a:off x="1859653" y="3038766"/>
            <a:ext cx="143" cy="1315737"/>
          </a:xfrm>
          <a:prstGeom prst="straightConnector1">
            <a:avLst/>
          </a:prstGeom>
          <a:ln w="28575"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49" name="Line 11"/>
          <p:cNvSpPr>
            <a:spLocks noChangeShapeType="1"/>
          </p:cNvSpPr>
          <p:nvPr>
            <p:custDataLst>
              <p:tags r:id="rId5"/>
            </p:custDataLst>
          </p:nvPr>
        </p:nvSpPr>
        <p:spPr bwMode="gray">
          <a:xfrm flipH="1">
            <a:off x="2406111" y="2297323"/>
            <a:ext cx="372431" cy="0"/>
          </a:xfrm>
          <a:prstGeom prst="line">
            <a:avLst/>
          </a:prstGeom>
          <a:noFill/>
          <a:ln w="28575" cmpd="sng">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0000" tIns="46800" rIns="90000" bIns="46800" anchor="ctr"/>
          <a:lstStyle/>
          <a:p>
            <a:endParaRPr lang="tr-TR"/>
          </a:p>
        </p:txBody>
      </p:sp>
      <p:sp>
        <p:nvSpPr>
          <p:cNvPr id="50" name="Rectangle 49"/>
          <p:cNvSpPr/>
          <p:nvPr/>
        </p:nvSpPr>
        <p:spPr bwMode="ltGray">
          <a:xfrm>
            <a:off x="185631" y="5639094"/>
            <a:ext cx="2220480" cy="453546"/>
          </a:xfrm>
          <a:prstGeom prst="rect">
            <a:avLst/>
          </a:prstGeom>
          <a:solidFill>
            <a:schemeClr val="tx2"/>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Paydaşlar</a:t>
            </a:r>
            <a:r>
              <a:rPr lang="en-US" sz="1200" dirty="0">
                <a:solidFill>
                  <a:schemeClr val="bg1"/>
                </a:solidFill>
                <a:latin typeface="Georgia" pitchFamily="18" charset="0"/>
              </a:rPr>
              <a:t> </a:t>
            </a:r>
            <a:r>
              <a:rPr lang="en-US" sz="1200" dirty="0" err="1">
                <a:solidFill>
                  <a:schemeClr val="bg1"/>
                </a:solidFill>
                <a:latin typeface="Georgia" pitchFamily="18" charset="0"/>
              </a:rPr>
              <a:t>ve</a:t>
            </a:r>
            <a:r>
              <a:rPr lang="en-US" sz="1200" dirty="0">
                <a:solidFill>
                  <a:schemeClr val="bg1"/>
                </a:solidFill>
                <a:latin typeface="Georgia" pitchFamily="18" charset="0"/>
              </a:rPr>
              <a:t> </a:t>
            </a:r>
            <a:r>
              <a:rPr lang="en-US" sz="1200" dirty="0" err="1">
                <a:solidFill>
                  <a:schemeClr val="bg1"/>
                </a:solidFill>
                <a:latin typeface="Georgia" pitchFamily="18" charset="0"/>
              </a:rPr>
              <a:t>öğrencilere</a:t>
            </a:r>
            <a:r>
              <a:rPr lang="en-US" sz="1200" dirty="0">
                <a:solidFill>
                  <a:schemeClr val="bg1"/>
                </a:solidFill>
                <a:latin typeface="Georgia" pitchFamily="18" charset="0"/>
              </a:rPr>
              <a:t> </a:t>
            </a:r>
            <a:r>
              <a:rPr lang="en-US" sz="1200" dirty="0" err="1">
                <a:solidFill>
                  <a:schemeClr val="bg1"/>
                </a:solidFill>
                <a:latin typeface="Georgia" pitchFamily="18" charset="0"/>
              </a:rPr>
              <a:t>beceri</a:t>
            </a:r>
            <a:r>
              <a:rPr lang="en-US" sz="1200" dirty="0">
                <a:solidFill>
                  <a:schemeClr val="bg1"/>
                </a:solidFill>
                <a:latin typeface="Georgia" pitchFamily="18" charset="0"/>
              </a:rPr>
              <a:t> </a:t>
            </a:r>
            <a:r>
              <a:rPr lang="en-US" sz="1200" dirty="0" err="1">
                <a:solidFill>
                  <a:schemeClr val="bg1"/>
                </a:solidFill>
                <a:latin typeface="Georgia" pitchFamily="18" charset="0"/>
              </a:rPr>
              <a:t>transferi</a:t>
            </a:r>
            <a:endParaRPr lang="en-US" sz="1200" dirty="0">
              <a:solidFill>
                <a:schemeClr val="bg1"/>
              </a:solidFill>
              <a:latin typeface="Georgia" pitchFamily="18" charset="0"/>
            </a:endParaRPr>
          </a:p>
        </p:txBody>
      </p:sp>
      <p:cxnSp>
        <p:nvCxnSpPr>
          <p:cNvPr id="53" name="Straight Arrow Connector 52"/>
          <p:cNvCxnSpPr>
            <a:stCxn id="42" idx="2"/>
          </p:cNvCxnSpPr>
          <p:nvPr/>
        </p:nvCxnSpPr>
        <p:spPr>
          <a:xfrm>
            <a:off x="725631" y="5268903"/>
            <a:ext cx="143" cy="370191"/>
          </a:xfrm>
          <a:prstGeom prst="straightConnector1">
            <a:avLst/>
          </a:prstGeom>
          <a:ln w="28575"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54" name="Rectangle 53"/>
          <p:cNvSpPr/>
          <p:nvPr/>
        </p:nvSpPr>
        <p:spPr bwMode="ltGray">
          <a:xfrm>
            <a:off x="7363585" y="1496708"/>
            <a:ext cx="1383130" cy="914400"/>
          </a:xfrm>
          <a:prstGeom prst="rect">
            <a:avLst/>
          </a:prstGeom>
          <a:solidFill>
            <a:srgbClr val="DC6900"/>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latin typeface="Georgia" pitchFamily="18" charset="0"/>
              </a:rPr>
              <a:t>Web </a:t>
            </a:r>
            <a:r>
              <a:rPr lang="en-US" sz="1400" b="1" dirty="0" err="1">
                <a:solidFill>
                  <a:schemeClr val="bg1"/>
                </a:solidFill>
                <a:latin typeface="Georgia" pitchFamily="18" charset="0"/>
              </a:rPr>
              <a:t>sitesi</a:t>
            </a:r>
            <a:endParaRPr lang="en-US" sz="1400" b="1" dirty="0">
              <a:solidFill>
                <a:schemeClr val="bg1"/>
              </a:solidFill>
              <a:latin typeface="Georgia" pitchFamily="18" charset="0"/>
            </a:endParaRPr>
          </a:p>
          <a:p>
            <a:pPr algn="ctr"/>
            <a:r>
              <a:rPr lang="en-US" sz="1200" dirty="0">
                <a:solidFill>
                  <a:schemeClr val="bg1"/>
                </a:solidFill>
                <a:latin typeface="Georgia" pitchFamily="18" charset="0"/>
              </a:rPr>
              <a:t> (</a:t>
            </a:r>
            <a:r>
              <a:rPr lang="en-US" sz="1200" dirty="0" err="1">
                <a:solidFill>
                  <a:schemeClr val="bg1"/>
                </a:solidFill>
                <a:latin typeface="Georgia" pitchFamily="18" charset="0"/>
              </a:rPr>
              <a:t>Kamu</a:t>
            </a:r>
            <a:r>
              <a:rPr lang="en-US" sz="1200" dirty="0">
                <a:solidFill>
                  <a:schemeClr val="bg1"/>
                </a:solidFill>
                <a:latin typeface="Georgia" pitchFamily="18" charset="0"/>
              </a:rPr>
              <a:t> </a:t>
            </a:r>
            <a:r>
              <a:rPr lang="en-US" sz="1200" dirty="0" err="1">
                <a:solidFill>
                  <a:schemeClr val="bg1"/>
                </a:solidFill>
                <a:latin typeface="Georgia" pitchFamily="18" charset="0"/>
              </a:rPr>
              <a:t>ile</a:t>
            </a:r>
            <a:r>
              <a:rPr lang="en-US" sz="1200" dirty="0">
                <a:solidFill>
                  <a:schemeClr val="bg1"/>
                </a:solidFill>
                <a:latin typeface="Georgia" pitchFamily="18" charset="0"/>
              </a:rPr>
              <a:t> </a:t>
            </a:r>
            <a:r>
              <a:rPr lang="en-US" sz="1200" dirty="0" err="1">
                <a:solidFill>
                  <a:schemeClr val="bg1"/>
                </a:solidFill>
                <a:latin typeface="Georgia" pitchFamily="18" charset="0"/>
              </a:rPr>
              <a:t>bilgi</a:t>
            </a:r>
            <a:r>
              <a:rPr lang="en-US" sz="1200" dirty="0">
                <a:solidFill>
                  <a:schemeClr val="bg1"/>
                </a:solidFill>
                <a:latin typeface="Georgia" pitchFamily="18" charset="0"/>
              </a:rPr>
              <a:t> </a:t>
            </a:r>
            <a:r>
              <a:rPr lang="en-US" sz="1200" dirty="0" err="1">
                <a:solidFill>
                  <a:schemeClr val="bg1"/>
                </a:solidFill>
                <a:latin typeface="Georgia" pitchFamily="18" charset="0"/>
              </a:rPr>
              <a:t>paylaşımı</a:t>
            </a:r>
            <a:r>
              <a:rPr lang="en-US" sz="1200" dirty="0">
                <a:solidFill>
                  <a:schemeClr val="bg1"/>
                </a:solidFill>
                <a:latin typeface="Georgia" pitchFamily="18" charset="0"/>
              </a:rPr>
              <a:t>)</a:t>
            </a:r>
          </a:p>
        </p:txBody>
      </p:sp>
      <p:sp>
        <p:nvSpPr>
          <p:cNvPr id="56" name="Rectangle 55"/>
          <p:cNvSpPr/>
          <p:nvPr/>
        </p:nvSpPr>
        <p:spPr bwMode="ltGray">
          <a:xfrm>
            <a:off x="7363585" y="2959383"/>
            <a:ext cx="1383130" cy="914400"/>
          </a:xfrm>
          <a:prstGeom prst="rect">
            <a:avLst/>
          </a:prstGeom>
          <a:solidFill>
            <a:srgbClr val="DC6900"/>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err="1">
                <a:solidFill>
                  <a:schemeClr val="bg1"/>
                </a:solidFill>
                <a:latin typeface="Georgia" pitchFamily="18" charset="0"/>
              </a:rPr>
              <a:t>Projeler</a:t>
            </a:r>
            <a:r>
              <a:rPr lang="en-US" sz="1400" b="1" dirty="0">
                <a:solidFill>
                  <a:schemeClr val="bg1"/>
                </a:solidFill>
                <a:latin typeface="Georgia" pitchFamily="18" charset="0"/>
              </a:rPr>
              <a:t> </a:t>
            </a:r>
            <a:r>
              <a:rPr lang="en-US" sz="1200" dirty="0">
                <a:solidFill>
                  <a:schemeClr val="bg1"/>
                </a:solidFill>
                <a:latin typeface="Georgia" pitchFamily="18" charset="0"/>
              </a:rPr>
              <a:t>(</a:t>
            </a:r>
            <a:r>
              <a:rPr lang="en-US" sz="1200" dirty="0" err="1">
                <a:solidFill>
                  <a:schemeClr val="bg1"/>
                </a:solidFill>
                <a:latin typeface="Georgia" pitchFamily="18" charset="0"/>
              </a:rPr>
              <a:t>Paydaşlar</a:t>
            </a:r>
            <a:r>
              <a:rPr lang="en-US" sz="1200" dirty="0">
                <a:solidFill>
                  <a:schemeClr val="bg1"/>
                </a:solidFill>
                <a:latin typeface="Georgia" pitchFamily="18" charset="0"/>
              </a:rPr>
              <a:t> </a:t>
            </a:r>
            <a:r>
              <a:rPr lang="en-US" sz="1200" dirty="0" err="1">
                <a:solidFill>
                  <a:schemeClr val="bg1"/>
                </a:solidFill>
                <a:latin typeface="Georgia" pitchFamily="18" charset="0"/>
              </a:rPr>
              <a:t>ve</a:t>
            </a:r>
            <a:r>
              <a:rPr lang="en-US" sz="1200" dirty="0">
                <a:solidFill>
                  <a:schemeClr val="bg1"/>
                </a:solidFill>
                <a:latin typeface="Georgia" pitchFamily="18" charset="0"/>
              </a:rPr>
              <a:t> </a:t>
            </a:r>
            <a:r>
              <a:rPr lang="en-US" sz="1200" dirty="0" err="1">
                <a:solidFill>
                  <a:schemeClr val="bg1"/>
                </a:solidFill>
                <a:latin typeface="Georgia" pitchFamily="18" charset="0"/>
              </a:rPr>
              <a:t>ortaklarla</a:t>
            </a:r>
            <a:r>
              <a:rPr lang="en-US" sz="1200" dirty="0">
                <a:solidFill>
                  <a:schemeClr val="bg1"/>
                </a:solidFill>
                <a:latin typeface="Georgia" pitchFamily="18" charset="0"/>
              </a:rPr>
              <a:t> </a:t>
            </a:r>
            <a:r>
              <a:rPr lang="en-US" sz="1200" dirty="0" err="1">
                <a:solidFill>
                  <a:schemeClr val="bg1"/>
                </a:solidFill>
                <a:latin typeface="Georgia" pitchFamily="18" charset="0"/>
              </a:rPr>
              <a:t>etki</a:t>
            </a:r>
            <a:r>
              <a:rPr lang="en-US" sz="1200" dirty="0">
                <a:solidFill>
                  <a:schemeClr val="bg1"/>
                </a:solidFill>
                <a:latin typeface="Georgia" pitchFamily="18" charset="0"/>
              </a:rPr>
              <a:t> </a:t>
            </a:r>
            <a:r>
              <a:rPr lang="en-US" sz="1200" dirty="0" err="1">
                <a:solidFill>
                  <a:schemeClr val="bg1"/>
                </a:solidFill>
                <a:latin typeface="Georgia" pitchFamily="18" charset="0"/>
              </a:rPr>
              <a:t>yaratmak</a:t>
            </a:r>
            <a:r>
              <a:rPr lang="en-US" sz="1200" dirty="0">
                <a:solidFill>
                  <a:schemeClr val="bg1"/>
                </a:solidFill>
                <a:latin typeface="Georgia" pitchFamily="18" charset="0"/>
              </a:rPr>
              <a:t>)</a:t>
            </a:r>
          </a:p>
        </p:txBody>
      </p:sp>
      <p:sp>
        <p:nvSpPr>
          <p:cNvPr id="57" name="Rectangle 56"/>
          <p:cNvSpPr/>
          <p:nvPr/>
        </p:nvSpPr>
        <p:spPr bwMode="ltGray">
          <a:xfrm>
            <a:off x="7363585" y="4354503"/>
            <a:ext cx="1383130" cy="914400"/>
          </a:xfrm>
          <a:prstGeom prst="rect">
            <a:avLst/>
          </a:prstGeom>
          <a:solidFill>
            <a:srgbClr val="DC6900"/>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err="1">
                <a:solidFill>
                  <a:schemeClr val="bg1"/>
                </a:solidFill>
                <a:latin typeface="Georgia" pitchFamily="18" charset="0"/>
              </a:rPr>
              <a:t>Akademik</a:t>
            </a:r>
            <a:r>
              <a:rPr lang="en-US" sz="1400" b="1" dirty="0">
                <a:solidFill>
                  <a:schemeClr val="bg1"/>
                </a:solidFill>
                <a:latin typeface="Georgia" pitchFamily="18" charset="0"/>
              </a:rPr>
              <a:t> </a:t>
            </a:r>
            <a:r>
              <a:rPr lang="en-US" sz="1400" b="1" dirty="0" err="1">
                <a:solidFill>
                  <a:schemeClr val="bg1"/>
                </a:solidFill>
                <a:latin typeface="Georgia" pitchFamily="18" charset="0"/>
              </a:rPr>
              <a:t>yayınlar</a:t>
            </a:r>
            <a:r>
              <a:rPr lang="en-US" sz="1400" b="1" dirty="0">
                <a:solidFill>
                  <a:schemeClr val="bg1"/>
                </a:solidFill>
                <a:latin typeface="Georgia" pitchFamily="18" charset="0"/>
              </a:rPr>
              <a:t> </a:t>
            </a:r>
            <a:r>
              <a:rPr lang="en-US" sz="1200" dirty="0">
                <a:solidFill>
                  <a:schemeClr val="bg1"/>
                </a:solidFill>
                <a:latin typeface="Georgia" pitchFamily="18" charset="0"/>
              </a:rPr>
              <a:t>(</a:t>
            </a:r>
            <a:r>
              <a:rPr lang="en-US" sz="1200" dirty="0" err="1">
                <a:solidFill>
                  <a:schemeClr val="bg1"/>
                </a:solidFill>
                <a:latin typeface="Georgia" pitchFamily="18" charset="0"/>
              </a:rPr>
              <a:t>Bilimsel</a:t>
            </a:r>
            <a:r>
              <a:rPr lang="en-US" sz="1200" dirty="0">
                <a:solidFill>
                  <a:schemeClr val="bg1"/>
                </a:solidFill>
                <a:latin typeface="Georgia" pitchFamily="18" charset="0"/>
              </a:rPr>
              <a:t> </a:t>
            </a:r>
            <a:r>
              <a:rPr lang="en-US" sz="1200" dirty="0" err="1">
                <a:solidFill>
                  <a:schemeClr val="bg1"/>
                </a:solidFill>
                <a:latin typeface="Georgia" pitchFamily="18" charset="0"/>
              </a:rPr>
              <a:t>bilgi</a:t>
            </a:r>
            <a:r>
              <a:rPr lang="en-US" sz="1200" dirty="0">
                <a:solidFill>
                  <a:schemeClr val="bg1"/>
                </a:solidFill>
                <a:latin typeface="Georgia" pitchFamily="18" charset="0"/>
              </a:rPr>
              <a:t> </a:t>
            </a:r>
            <a:r>
              <a:rPr lang="en-US" sz="1200" dirty="0" err="1">
                <a:solidFill>
                  <a:schemeClr val="bg1"/>
                </a:solidFill>
                <a:latin typeface="Georgia" pitchFamily="18" charset="0"/>
              </a:rPr>
              <a:t>üretimine</a:t>
            </a:r>
            <a:r>
              <a:rPr lang="en-US" sz="1200" dirty="0">
                <a:solidFill>
                  <a:schemeClr val="bg1"/>
                </a:solidFill>
                <a:latin typeface="Georgia" pitchFamily="18" charset="0"/>
              </a:rPr>
              <a:t> </a:t>
            </a:r>
            <a:r>
              <a:rPr lang="en-US" sz="1200" dirty="0" err="1">
                <a:solidFill>
                  <a:schemeClr val="bg1"/>
                </a:solidFill>
                <a:latin typeface="Georgia" pitchFamily="18" charset="0"/>
              </a:rPr>
              <a:t>katkı</a:t>
            </a:r>
            <a:r>
              <a:rPr lang="en-US" sz="1200" dirty="0">
                <a:solidFill>
                  <a:schemeClr val="bg1"/>
                </a:solidFill>
                <a:latin typeface="Georgia" pitchFamily="18" charset="0"/>
              </a:rPr>
              <a:t>)</a:t>
            </a:r>
          </a:p>
        </p:txBody>
      </p:sp>
      <p:cxnSp>
        <p:nvCxnSpPr>
          <p:cNvPr id="59" name="Straight Arrow Connector 58"/>
          <p:cNvCxnSpPr>
            <a:cxnSpLocks/>
            <a:endCxn id="54" idx="1"/>
          </p:cNvCxnSpPr>
          <p:nvPr/>
        </p:nvCxnSpPr>
        <p:spPr>
          <a:xfrm>
            <a:off x="6876906" y="1953908"/>
            <a:ext cx="486679" cy="0"/>
          </a:xfrm>
          <a:prstGeom prst="straightConnector1">
            <a:avLst/>
          </a:prstGeom>
          <a:ln w="28575"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a:cxnSpLocks/>
            <a:stCxn id="36" idx="3"/>
          </p:cNvCxnSpPr>
          <p:nvPr/>
        </p:nvCxnSpPr>
        <p:spPr>
          <a:xfrm>
            <a:off x="6876906" y="3416583"/>
            <a:ext cx="486679" cy="0"/>
          </a:xfrm>
          <a:prstGeom prst="straightConnector1">
            <a:avLst/>
          </a:prstGeom>
          <a:ln w="28575"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a:cxnSpLocks/>
          </p:cNvCxnSpPr>
          <p:nvPr/>
        </p:nvCxnSpPr>
        <p:spPr>
          <a:xfrm>
            <a:off x="6876906" y="4792340"/>
            <a:ext cx="486679" cy="0"/>
          </a:xfrm>
          <a:prstGeom prst="straightConnector1">
            <a:avLst/>
          </a:prstGeom>
          <a:ln w="28575"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63" name="Rectangle 62"/>
          <p:cNvSpPr/>
          <p:nvPr/>
        </p:nvSpPr>
        <p:spPr bwMode="ltGray">
          <a:xfrm>
            <a:off x="4377685" y="6163503"/>
            <a:ext cx="1095843" cy="553705"/>
          </a:xfrm>
          <a:prstGeom prst="rect">
            <a:avLst/>
          </a:prstGeom>
          <a:solidFill>
            <a:srgbClr val="CD2147"/>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Araştırma</a:t>
            </a:r>
            <a:r>
              <a:rPr lang="en-US" sz="1200" dirty="0">
                <a:solidFill>
                  <a:schemeClr val="bg1"/>
                </a:solidFill>
                <a:latin typeface="Georgia" pitchFamily="18" charset="0"/>
              </a:rPr>
              <a:t> </a:t>
            </a:r>
            <a:r>
              <a:rPr lang="en-US" sz="1200" dirty="0" err="1">
                <a:solidFill>
                  <a:schemeClr val="bg1"/>
                </a:solidFill>
                <a:latin typeface="Georgia" pitchFamily="18" charset="0"/>
              </a:rPr>
              <a:t>altyapısı</a:t>
            </a:r>
            <a:endParaRPr lang="en-US" sz="1200" dirty="0">
              <a:solidFill>
                <a:schemeClr val="bg1"/>
              </a:solidFill>
              <a:latin typeface="Georgia" pitchFamily="18" charset="0"/>
            </a:endParaRPr>
          </a:p>
        </p:txBody>
      </p:sp>
      <p:sp>
        <p:nvSpPr>
          <p:cNvPr id="64" name="Rectangle 63"/>
          <p:cNvSpPr/>
          <p:nvPr/>
        </p:nvSpPr>
        <p:spPr bwMode="ltGray">
          <a:xfrm>
            <a:off x="5602429" y="6163503"/>
            <a:ext cx="1095843" cy="553705"/>
          </a:xfrm>
          <a:prstGeom prst="rect">
            <a:avLst/>
          </a:prstGeom>
          <a:solidFill>
            <a:srgbClr val="3C484F"/>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Araştırma</a:t>
            </a:r>
            <a:r>
              <a:rPr lang="en-US" sz="1200" dirty="0">
                <a:solidFill>
                  <a:schemeClr val="bg1"/>
                </a:solidFill>
                <a:latin typeface="Georgia" pitchFamily="18" charset="0"/>
              </a:rPr>
              <a:t> </a:t>
            </a:r>
            <a:r>
              <a:rPr lang="en-US" sz="1200" dirty="0" err="1">
                <a:solidFill>
                  <a:schemeClr val="bg1"/>
                </a:solidFill>
                <a:latin typeface="Georgia" pitchFamily="18" charset="0"/>
              </a:rPr>
              <a:t>grupları</a:t>
            </a:r>
            <a:endParaRPr lang="en-US" sz="1200" dirty="0">
              <a:solidFill>
                <a:schemeClr val="bg1"/>
              </a:solidFill>
              <a:latin typeface="Georgia" pitchFamily="18" charset="0"/>
            </a:endParaRPr>
          </a:p>
        </p:txBody>
      </p:sp>
      <p:sp>
        <p:nvSpPr>
          <p:cNvPr id="65" name="Rectangle 64"/>
          <p:cNvSpPr/>
          <p:nvPr/>
        </p:nvSpPr>
        <p:spPr bwMode="ltGray">
          <a:xfrm>
            <a:off x="6822357" y="6163503"/>
            <a:ext cx="1095843" cy="553705"/>
          </a:xfrm>
          <a:prstGeom prst="rect">
            <a:avLst/>
          </a:prstGeom>
          <a:solidFill>
            <a:srgbClr val="DC69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dirty="0" err="1">
                <a:solidFill>
                  <a:schemeClr val="bg1"/>
                </a:solidFill>
                <a:latin typeface="Georgia" pitchFamily="18" charset="0"/>
              </a:rPr>
              <a:t>Etkileşim</a:t>
            </a:r>
            <a:r>
              <a:rPr lang="en-US" sz="1200" dirty="0">
                <a:solidFill>
                  <a:schemeClr val="bg1"/>
                </a:solidFill>
                <a:latin typeface="Georgia" pitchFamily="18" charset="0"/>
              </a:rPr>
              <a:t> </a:t>
            </a:r>
            <a:r>
              <a:rPr lang="en-US" sz="1200" dirty="0" err="1">
                <a:solidFill>
                  <a:schemeClr val="bg1"/>
                </a:solidFill>
                <a:latin typeface="Georgia" pitchFamily="18" charset="0"/>
              </a:rPr>
              <a:t>kanalları</a:t>
            </a:r>
            <a:endParaRPr lang="en-US" sz="1200" dirty="0">
              <a:solidFill>
                <a:schemeClr val="bg1"/>
              </a:solidFill>
              <a:latin typeface="Georgia" pitchFamily="18" charset="0"/>
            </a:endParaRPr>
          </a:p>
        </p:txBody>
      </p:sp>
      <p:sp>
        <p:nvSpPr>
          <p:cNvPr id="26" name="Oval 6">
            <a:extLst>
              <a:ext uri="{FF2B5EF4-FFF2-40B4-BE49-F238E27FC236}">
                <a16:creationId xmlns:a16="http://schemas.microsoft.com/office/drawing/2014/main" id="{66458915-6BEB-4E56-BD48-31C9B53A5981}"/>
              </a:ext>
            </a:extLst>
          </p:cNvPr>
          <p:cNvSpPr>
            <a:spLocks noChangeArrowheads="1"/>
          </p:cNvSpPr>
          <p:nvPr>
            <p:custDataLst>
              <p:tags r:id="rId6"/>
            </p:custDataLst>
          </p:nvPr>
        </p:nvSpPr>
        <p:spPr bwMode="gray">
          <a:xfrm>
            <a:off x="3982197" y="2625982"/>
            <a:ext cx="1728000" cy="1728000"/>
          </a:xfrm>
          <a:prstGeom prst="ellipse">
            <a:avLst/>
          </a:prstGeom>
          <a:solidFill>
            <a:srgbClr val="3C484F"/>
          </a:solidFill>
          <a:ln w="28575">
            <a:solidFill>
              <a:schemeClr val="bg1"/>
            </a:solidFill>
            <a:round/>
            <a:headEnd/>
            <a:tailEnd/>
          </a:ln>
          <a:effectLst/>
        </p:spPr>
        <p:txBody>
          <a:bodyPr lIns="0" tIns="0" rIns="0" bIns="0" anchor="ctr"/>
          <a:lstStyle/>
          <a:p>
            <a:pPr algn="ctr"/>
            <a:r>
              <a:rPr lang="tr-TR" altLang="zh-CN" sz="1200" b="1" dirty="0">
                <a:solidFill>
                  <a:schemeClr val="bg1"/>
                </a:solidFill>
                <a:ea typeface="SimSun" charset="0"/>
                <a:cs typeface="SimSun" charset="0"/>
              </a:rPr>
              <a:t>Sektörel araştırmalar</a:t>
            </a:r>
            <a:endParaRPr lang="tr-TR" sz="1200" b="1" dirty="0">
              <a:solidFill>
                <a:schemeClr val="bg1"/>
              </a:solidFill>
            </a:endParaRPr>
          </a:p>
        </p:txBody>
      </p:sp>
    </p:spTree>
    <p:extLst>
      <p:ext uri="{BB962C8B-B14F-4D97-AF65-F5344CB8AC3E}">
        <p14:creationId xmlns:p14="http://schemas.microsoft.com/office/powerpoint/2010/main" val="2287983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35E8D-48CD-4D95-B2C8-2BAA9C66C96D}"/>
              </a:ext>
            </a:extLst>
          </p:cNvPr>
          <p:cNvSpPr>
            <a:spLocks noGrp="1"/>
          </p:cNvSpPr>
          <p:nvPr>
            <p:ph type="title"/>
          </p:nvPr>
        </p:nvSpPr>
        <p:spPr/>
        <p:txBody>
          <a:bodyPr/>
          <a:lstStyle/>
          <a:p>
            <a:r>
              <a:rPr lang="tr-TR" dirty="0"/>
              <a:t>www.iste-sea.org</a:t>
            </a:r>
          </a:p>
        </p:txBody>
      </p:sp>
      <p:pic>
        <p:nvPicPr>
          <p:cNvPr id="5" name="Resim 4">
            <a:extLst>
              <a:ext uri="{FF2B5EF4-FFF2-40B4-BE49-F238E27FC236}">
                <a16:creationId xmlns:a16="http://schemas.microsoft.com/office/drawing/2014/main" id="{10627937-61B0-4736-835F-F3BA64540661}"/>
              </a:ext>
            </a:extLst>
          </p:cNvPr>
          <p:cNvPicPr>
            <a:picLocks noChangeAspect="1"/>
          </p:cNvPicPr>
          <p:nvPr/>
        </p:nvPicPr>
        <p:blipFill>
          <a:blip r:embed="rId2"/>
          <a:stretch>
            <a:fillRect/>
          </a:stretch>
        </p:blipFill>
        <p:spPr>
          <a:xfrm>
            <a:off x="1116754" y="1143000"/>
            <a:ext cx="7493846" cy="5525481"/>
          </a:xfrm>
          <a:prstGeom prst="rect">
            <a:avLst/>
          </a:prstGeom>
        </p:spPr>
      </p:pic>
    </p:spTree>
    <p:extLst>
      <p:ext uri="{BB962C8B-B14F-4D97-AF65-F5344CB8AC3E}">
        <p14:creationId xmlns:p14="http://schemas.microsoft.com/office/powerpoint/2010/main" val="870141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t>İSTE-SEA bağdaşım mekanizması</a:t>
            </a:r>
          </a:p>
        </p:txBody>
      </p:sp>
      <p:sp>
        <p:nvSpPr>
          <p:cNvPr id="4" name="Rectangle 8"/>
          <p:cNvSpPr>
            <a:spLocks noChangeArrowheads="1"/>
          </p:cNvSpPr>
          <p:nvPr>
            <p:custDataLst>
              <p:tags r:id="rId1"/>
            </p:custDataLst>
          </p:nvPr>
        </p:nvSpPr>
        <p:spPr bwMode="gray">
          <a:xfrm>
            <a:off x="241303" y="2179270"/>
            <a:ext cx="1336675" cy="4004080"/>
          </a:xfrm>
          <a:prstGeom prst="rect">
            <a:avLst/>
          </a:prstGeom>
          <a:solidFill>
            <a:srgbClr val="CD2147"/>
          </a:solidFill>
          <a:ln>
            <a:solidFill>
              <a:srgbClr val="F52147"/>
            </a:solidFill>
          </a:ln>
        </p:spPr>
        <p:txBody>
          <a:bodyPr lIns="91448" tIns="45724" rIns="91448" bIns="45724" anchor="ctr"/>
          <a:lstStyle/>
          <a:p>
            <a:pPr algn="ctr" eaLnBrk="1" hangingPunct="1">
              <a:spcBef>
                <a:spcPct val="100000"/>
              </a:spcBef>
              <a:buFont typeface="Webdings" charset="0"/>
              <a:buNone/>
            </a:pPr>
            <a:r>
              <a:rPr lang="tr-TR" sz="1400" b="1">
                <a:solidFill>
                  <a:schemeClr val="bg1"/>
                </a:solidFill>
                <a:cs typeface="ＭＳ Ｐゴシック" charset="0"/>
              </a:rPr>
              <a:t>Kararlar ve faaliyetler</a:t>
            </a:r>
          </a:p>
        </p:txBody>
      </p:sp>
      <p:sp>
        <p:nvSpPr>
          <p:cNvPr id="5" name="Rectangle 9"/>
          <p:cNvSpPr>
            <a:spLocks noChangeArrowheads="1"/>
          </p:cNvSpPr>
          <p:nvPr>
            <p:custDataLst>
              <p:tags r:id="rId2"/>
            </p:custDataLst>
          </p:nvPr>
        </p:nvSpPr>
        <p:spPr bwMode="gray">
          <a:xfrm>
            <a:off x="1681166" y="2179270"/>
            <a:ext cx="1965325" cy="544513"/>
          </a:xfrm>
          <a:prstGeom prst="rect">
            <a:avLst/>
          </a:prstGeom>
          <a:solidFill>
            <a:schemeClr val="accent6">
              <a:lumMod val="60000"/>
              <a:lumOff val="40000"/>
            </a:schemeClr>
          </a:solidFill>
          <a:ln>
            <a:noFill/>
          </a:ln>
        </p:spPr>
        <p:txBody>
          <a:bodyPr lIns="91448" tIns="45724" rIns="91448" bIns="45724" anchor="ctr"/>
          <a:lstStyle/>
          <a:p>
            <a:pPr algn="ctr" eaLnBrk="1" hangingPunct="1">
              <a:spcBef>
                <a:spcPct val="100000"/>
              </a:spcBef>
              <a:buFont typeface="Webdings" charset="0"/>
              <a:buNone/>
            </a:pPr>
            <a:r>
              <a:rPr lang="tr-TR" sz="1400" b="1">
                <a:cs typeface="ＭＳ Ｐゴシック" charset="0"/>
              </a:rPr>
              <a:t>İş modeli</a:t>
            </a:r>
          </a:p>
        </p:txBody>
      </p:sp>
      <p:sp>
        <p:nvSpPr>
          <p:cNvPr id="6" name="Rectangle 10"/>
          <p:cNvSpPr>
            <a:spLocks noChangeArrowheads="1"/>
          </p:cNvSpPr>
          <p:nvPr>
            <p:custDataLst>
              <p:tags r:id="rId3"/>
            </p:custDataLst>
          </p:nvPr>
        </p:nvSpPr>
        <p:spPr bwMode="gray">
          <a:xfrm>
            <a:off x="4302128" y="2179270"/>
            <a:ext cx="1966913" cy="544513"/>
          </a:xfrm>
          <a:prstGeom prst="rect">
            <a:avLst/>
          </a:prstGeom>
          <a:solidFill>
            <a:schemeClr val="accent6"/>
          </a:solidFill>
          <a:ln>
            <a:noFill/>
          </a:ln>
        </p:spPr>
        <p:txBody>
          <a:bodyPr lIns="91448" tIns="45724" rIns="91448" bIns="45724" anchor="ctr"/>
          <a:lstStyle/>
          <a:p>
            <a:pPr algn="ctr" eaLnBrk="1" hangingPunct="1">
              <a:spcBef>
                <a:spcPct val="100000"/>
              </a:spcBef>
              <a:buFont typeface="Webdings" charset="0"/>
              <a:buNone/>
            </a:pPr>
            <a:r>
              <a:rPr lang="tr-TR" sz="1400" b="1">
                <a:solidFill>
                  <a:schemeClr val="bg1"/>
                </a:solidFill>
                <a:cs typeface="ＭＳ Ｐゴシック" charset="0"/>
              </a:rPr>
              <a:t>Beceri sistemi</a:t>
            </a:r>
          </a:p>
        </p:txBody>
      </p:sp>
      <p:sp>
        <p:nvSpPr>
          <p:cNvPr id="7" name="Rectangle 11"/>
          <p:cNvSpPr>
            <a:spLocks noChangeArrowheads="1"/>
          </p:cNvSpPr>
          <p:nvPr>
            <p:custDataLst>
              <p:tags r:id="rId4"/>
            </p:custDataLst>
          </p:nvPr>
        </p:nvSpPr>
        <p:spPr bwMode="gray">
          <a:xfrm>
            <a:off x="6937378" y="2179270"/>
            <a:ext cx="1965325" cy="544513"/>
          </a:xfrm>
          <a:prstGeom prst="rect">
            <a:avLst/>
          </a:prstGeom>
          <a:solidFill>
            <a:schemeClr val="accent6">
              <a:lumMod val="75000"/>
            </a:schemeClr>
          </a:solidFill>
          <a:ln>
            <a:noFill/>
          </a:ln>
        </p:spPr>
        <p:txBody>
          <a:bodyPr lIns="91448" tIns="45724" rIns="91448" bIns="45724" anchor="ctr"/>
          <a:lstStyle/>
          <a:p>
            <a:pPr algn="ctr" eaLnBrk="1" hangingPunct="1">
              <a:spcBef>
                <a:spcPct val="100000"/>
              </a:spcBef>
              <a:buFont typeface="Webdings" charset="0"/>
              <a:buNone/>
            </a:pPr>
            <a:r>
              <a:rPr lang="tr-TR" sz="1400" b="1">
                <a:solidFill>
                  <a:schemeClr val="bg1"/>
                </a:solidFill>
                <a:cs typeface="ＭＳ Ｐゴシック" charset="0"/>
              </a:rPr>
              <a:t>Ürün/hizmet uyumu</a:t>
            </a:r>
          </a:p>
        </p:txBody>
      </p:sp>
      <p:sp>
        <p:nvSpPr>
          <p:cNvPr id="8" name="Text Box 12"/>
          <p:cNvSpPr txBox="1">
            <a:spLocks noChangeArrowheads="1"/>
          </p:cNvSpPr>
          <p:nvPr>
            <p:custDataLst>
              <p:tags r:id="rId5"/>
            </p:custDataLst>
          </p:nvPr>
        </p:nvSpPr>
        <p:spPr bwMode="gray">
          <a:xfrm>
            <a:off x="2090608" y="2733308"/>
            <a:ext cx="92341" cy="3077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45724" tIns="45724" rIns="45724" bIns="45724">
            <a:spAutoFit/>
          </a:bodyPr>
          <a:lstStyle>
            <a:lvl1pPr>
              <a:defRPr sz="2400">
                <a:solidFill>
                  <a:schemeClr val="tx1"/>
                </a:solidFill>
                <a:latin typeface="Book Antiqua" charset="0"/>
                <a:ea typeface="ＭＳ Ｐゴシック" charset="0"/>
              </a:defRPr>
            </a:lvl1pPr>
            <a:lvl2pPr marL="742950" indent="-285750">
              <a:defRPr sz="2400">
                <a:solidFill>
                  <a:schemeClr val="tx1"/>
                </a:solidFill>
                <a:latin typeface="Book Antiqua" charset="0"/>
                <a:ea typeface="ＭＳ Ｐゴシック" charset="0"/>
              </a:defRPr>
            </a:lvl2pPr>
            <a:lvl3pPr marL="1143000" indent="-228600">
              <a:defRPr sz="2400">
                <a:solidFill>
                  <a:schemeClr val="tx1"/>
                </a:solidFill>
                <a:latin typeface="Book Antiqua" charset="0"/>
                <a:ea typeface="ＭＳ Ｐゴシック" charset="0"/>
              </a:defRPr>
            </a:lvl3pPr>
            <a:lvl4pPr marL="1600200" indent="-228600">
              <a:defRPr sz="2400">
                <a:solidFill>
                  <a:schemeClr val="tx1"/>
                </a:solidFill>
                <a:latin typeface="Book Antiqua" charset="0"/>
                <a:ea typeface="ＭＳ Ｐゴシック" charset="0"/>
              </a:defRPr>
            </a:lvl4pPr>
            <a:lvl5pPr marL="2057400" indent="-228600">
              <a:defRPr sz="2400">
                <a:solidFill>
                  <a:schemeClr val="tx1"/>
                </a:solidFill>
                <a:latin typeface="Book Antiqua" charset="0"/>
                <a:ea typeface="ＭＳ Ｐゴシック" charset="0"/>
              </a:defRPr>
            </a:lvl5pPr>
            <a:lvl6pPr marL="2514600" indent="-228600" eaLnBrk="0" fontAlgn="base" hangingPunct="0">
              <a:spcBef>
                <a:spcPct val="0"/>
              </a:spcBef>
              <a:spcAft>
                <a:spcPct val="0"/>
              </a:spcAft>
              <a:defRPr sz="2400">
                <a:solidFill>
                  <a:schemeClr val="tx1"/>
                </a:solidFill>
                <a:latin typeface="Book Antiqua" charset="0"/>
                <a:ea typeface="ＭＳ Ｐゴシック" charset="0"/>
              </a:defRPr>
            </a:lvl6pPr>
            <a:lvl7pPr marL="2971800" indent="-228600" eaLnBrk="0" fontAlgn="base" hangingPunct="0">
              <a:spcBef>
                <a:spcPct val="0"/>
              </a:spcBef>
              <a:spcAft>
                <a:spcPct val="0"/>
              </a:spcAft>
              <a:defRPr sz="2400">
                <a:solidFill>
                  <a:schemeClr val="tx1"/>
                </a:solidFill>
                <a:latin typeface="Book Antiqua" charset="0"/>
                <a:ea typeface="ＭＳ Ｐゴシック" charset="0"/>
              </a:defRPr>
            </a:lvl7pPr>
            <a:lvl8pPr marL="3429000" indent="-228600" eaLnBrk="0" fontAlgn="base" hangingPunct="0">
              <a:spcBef>
                <a:spcPct val="0"/>
              </a:spcBef>
              <a:spcAft>
                <a:spcPct val="0"/>
              </a:spcAft>
              <a:defRPr sz="2400">
                <a:solidFill>
                  <a:schemeClr val="tx1"/>
                </a:solidFill>
                <a:latin typeface="Book Antiqua" charset="0"/>
                <a:ea typeface="ＭＳ Ｐゴシック" charset="0"/>
              </a:defRPr>
            </a:lvl8pPr>
            <a:lvl9pPr marL="3886200" indent="-228600" eaLnBrk="0" fontAlgn="base" hangingPunct="0">
              <a:spcBef>
                <a:spcPct val="0"/>
              </a:spcBef>
              <a:spcAft>
                <a:spcPct val="0"/>
              </a:spcAft>
              <a:defRPr sz="2400">
                <a:solidFill>
                  <a:schemeClr val="tx1"/>
                </a:solidFill>
                <a:latin typeface="Book Antiqua" charset="0"/>
                <a:ea typeface="ＭＳ Ｐゴシック" charset="0"/>
              </a:defRPr>
            </a:lvl9pPr>
          </a:lstStyle>
          <a:p>
            <a:pPr algn="ctr"/>
            <a:endParaRPr lang="tr-TR" sz="1400" b="1">
              <a:latin typeface="Arial" charset="0"/>
            </a:endParaRPr>
          </a:p>
        </p:txBody>
      </p:sp>
      <p:sp>
        <p:nvSpPr>
          <p:cNvPr id="9" name="Rectangle 13"/>
          <p:cNvSpPr>
            <a:spLocks noChangeArrowheads="1"/>
          </p:cNvSpPr>
          <p:nvPr>
            <p:custDataLst>
              <p:tags r:id="rId6"/>
            </p:custDataLst>
          </p:nvPr>
        </p:nvSpPr>
        <p:spPr bwMode="gray">
          <a:xfrm>
            <a:off x="1681166" y="2799983"/>
            <a:ext cx="1965325" cy="1368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45724" tIns="45724" rIns="45724" bIns="45724"/>
          <a:lstStyle/>
          <a:p>
            <a:pPr marL="173038" indent="-173038">
              <a:spcBef>
                <a:spcPct val="50000"/>
              </a:spcBef>
              <a:buFont typeface="Wingdings" charset="0"/>
              <a:buChar char="§"/>
            </a:pPr>
            <a:r>
              <a:rPr lang="tr-TR" sz="1400" dirty="0"/>
              <a:t>Eski sorulara yeni cevaplar vermek &amp; mevcut kurum ve kuruluşların cevaplayamadığı sorulara çözüm üretmek</a:t>
            </a:r>
          </a:p>
          <a:p>
            <a:pPr marL="173038" indent="-173038">
              <a:spcBef>
                <a:spcPct val="50000"/>
              </a:spcBef>
              <a:buFont typeface="Wingdings" charset="0"/>
              <a:buChar char="§"/>
            </a:pPr>
            <a:r>
              <a:rPr lang="tr-TR" sz="1400" dirty="0"/>
              <a:t>Hızlı ve güvenilir bilgi üretimi</a:t>
            </a:r>
          </a:p>
        </p:txBody>
      </p:sp>
      <p:sp>
        <p:nvSpPr>
          <p:cNvPr id="10" name="Rectangle 14"/>
          <p:cNvSpPr>
            <a:spLocks noChangeArrowheads="1"/>
          </p:cNvSpPr>
          <p:nvPr>
            <p:custDataLst>
              <p:tags r:id="rId7"/>
            </p:custDataLst>
          </p:nvPr>
        </p:nvSpPr>
        <p:spPr bwMode="gray">
          <a:xfrm>
            <a:off x="4324353" y="2799983"/>
            <a:ext cx="2068513" cy="2378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45724" tIns="45724" rIns="45724" bIns="45724"/>
          <a:lstStyle/>
          <a:p>
            <a:pPr marL="225425" indent="-225425">
              <a:spcBef>
                <a:spcPct val="50000"/>
              </a:spcBef>
              <a:buFont typeface="Wingdings" charset="0"/>
              <a:buAutoNum type="arabicPeriod"/>
            </a:pPr>
            <a:r>
              <a:rPr lang="tr-TR" sz="1400" dirty="0"/>
              <a:t>Farklı alanlarda uzmanlaşmış akademisyenler</a:t>
            </a:r>
          </a:p>
          <a:p>
            <a:pPr marL="225425" indent="-225425">
              <a:spcBef>
                <a:spcPct val="50000"/>
              </a:spcBef>
              <a:buFont typeface="Wingdings" charset="0"/>
              <a:buAutoNum type="arabicPeriod"/>
            </a:pPr>
            <a:r>
              <a:rPr lang="tr-TR" sz="1400" dirty="0"/>
              <a:t>Objektif ve doğru bilgi üretimi becerisi</a:t>
            </a:r>
          </a:p>
          <a:p>
            <a:pPr marL="225425" indent="-225425">
              <a:spcBef>
                <a:spcPct val="50000"/>
              </a:spcBef>
              <a:buFont typeface="Wingdings" charset="0"/>
              <a:buAutoNum type="arabicPeriod"/>
            </a:pPr>
            <a:r>
              <a:rPr lang="tr-TR" sz="1400" dirty="0"/>
              <a:t>Esnek çalışabilme</a:t>
            </a:r>
          </a:p>
          <a:p>
            <a:pPr marL="225425" indent="-225425">
              <a:spcBef>
                <a:spcPct val="50000"/>
              </a:spcBef>
              <a:buFont typeface="Wingdings" charset="0"/>
              <a:buAutoNum type="arabicPeriod"/>
            </a:pPr>
            <a:r>
              <a:rPr lang="tr-TR" sz="1400" dirty="0"/>
              <a:t>En güncel </a:t>
            </a:r>
            <a:r>
              <a:rPr lang="tr-TR" sz="1400" dirty="0" err="1"/>
              <a:t>ekonometrik</a:t>
            </a:r>
            <a:r>
              <a:rPr lang="tr-TR" sz="1400" dirty="0"/>
              <a:t>/analitik araçları kullanabilme</a:t>
            </a:r>
          </a:p>
          <a:p>
            <a:pPr marL="225425" indent="-225425">
              <a:spcBef>
                <a:spcPct val="50000"/>
              </a:spcBef>
              <a:buFont typeface="Wingdings" charset="0"/>
              <a:buAutoNum type="arabicPeriod"/>
            </a:pPr>
            <a:r>
              <a:rPr lang="tr-TR" sz="1400" dirty="0"/>
              <a:t>Teori geliştirebilme</a:t>
            </a:r>
          </a:p>
          <a:p>
            <a:pPr marL="225425" indent="-225425">
              <a:spcBef>
                <a:spcPct val="50000"/>
              </a:spcBef>
              <a:buFont typeface="Wingdings" charset="0"/>
              <a:buAutoNum type="arabicPeriod"/>
            </a:pPr>
            <a:r>
              <a:rPr lang="tr-TR" sz="1400" dirty="0"/>
              <a:t>Ekip çalışması</a:t>
            </a:r>
          </a:p>
        </p:txBody>
      </p:sp>
      <p:sp>
        <p:nvSpPr>
          <p:cNvPr id="11" name="Rectangle 15"/>
          <p:cNvSpPr>
            <a:spLocks noChangeArrowheads="1"/>
          </p:cNvSpPr>
          <p:nvPr>
            <p:custDataLst>
              <p:tags r:id="rId8"/>
            </p:custDataLst>
          </p:nvPr>
        </p:nvSpPr>
        <p:spPr bwMode="gray">
          <a:xfrm>
            <a:off x="6937378" y="2799982"/>
            <a:ext cx="2079625" cy="33833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45724" tIns="45724" rIns="45724" bIns="45724"/>
          <a:lstStyle/>
          <a:p>
            <a:pPr marL="173038" indent="-173038">
              <a:spcBef>
                <a:spcPct val="50000"/>
              </a:spcBef>
              <a:buFont typeface="Wingdings" charset="0"/>
              <a:buChar char="§"/>
            </a:pPr>
            <a:r>
              <a:rPr lang="tr-TR" sz="1400" dirty="0"/>
              <a:t>Bilimsel dayanağı olan bulgular</a:t>
            </a:r>
          </a:p>
          <a:p>
            <a:pPr marL="173038" indent="-173038">
              <a:spcBef>
                <a:spcPct val="50000"/>
              </a:spcBef>
              <a:buFont typeface="Wingdings" charset="0"/>
              <a:buChar char="§"/>
            </a:pPr>
            <a:r>
              <a:rPr lang="tr-TR" sz="1400" dirty="0"/>
              <a:t>Bilimsel çalışmalardan üretilmiş  strateji ve politikalar</a:t>
            </a:r>
          </a:p>
          <a:p>
            <a:pPr marL="173038" indent="-173038">
              <a:spcBef>
                <a:spcPct val="50000"/>
              </a:spcBef>
              <a:buFont typeface="Wingdings" charset="0"/>
              <a:buChar char="§"/>
            </a:pPr>
            <a:r>
              <a:rPr lang="tr-TR" sz="1400" dirty="0"/>
              <a:t>Güncel ekonomik ve sosyal problemlere yönelik politika/değerlendirme notları yayınlamak</a:t>
            </a:r>
          </a:p>
          <a:p>
            <a:pPr marL="173038" indent="-173038">
              <a:spcBef>
                <a:spcPct val="50000"/>
              </a:spcBef>
              <a:buFont typeface="Wingdings" charset="0"/>
              <a:buChar char="§"/>
            </a:pPr>
            <a:r>
              <a:rPr lang="tr-TR" sz="1400" dirty="0"/>
              <a:t>İş ortakları/paydaşlarına araştırma ve geliştirme desteği sunmak</a:t>
            </a:r>
          </a:p>
        </p:txBody>
      </p:sp>
      <p:sp>
        <p:nvSpPr>
          <p:cNvPr id="12" name="AutoShape 16"/>
          <p:cNvSpPr>
            <a:spLocks noChangeArrowheads="1"/>
          </p:cNvSpPr>
          <p:nvPr/>
        </p:nvSpPr>
        <p:spPr bwMode="gray">
          <a:xfrm>
            <a:off x="3811591" y="2180858"/>
            <a:ext cx="349250" cy="541337"/>
          </a:xfrm>
          <a:prstGeom prst="rightArrow">
            <a:avLst>
              <a:gd name="adj1" fmla="val 61880"/>
              <a:gd name="adj2" fmla="val 60000"/>
            </a:avLst>
          </a:prstGeom>
          <a:solidFill>
            <a:srgbClr val="93939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45720" rIns="45720" anchor="ctr"/>
          <a:lstStyle/>
          <a:p>
            <a:pPr algn="ctr"/>
            <a:endParaRPr lang="tr-TR" sz="1000"/>
          </a:p>
        </p:txBody>
      </p:sp>
      <p:sp>
        <p:nvSpPr>
          <p:cNvPr id="13" name="AutoShape 17"/>
          <p:cNvSpPr>
            <a:spLocks noChangeArrowheads="1"/>
          </p:cNvSpPr>
          <p:nvPr>
            <p:custDataLst>
              <p:tags r:id="rId9"/>
            </p:custDataLst>
          </p:nvPr>
        </p:nvSpPr>
        <p:spPr bwMode="gray">
          <a:xfrm>
            <a:off x="6459541" y="2180858"/>
            <a:ext cx="349250" cy="541337"/>
          </a:xfrm>
          <a:prstGeom prst="rightArrow">
            <a:avLst>
              <a:gd name="adj1" fmla="val 61880"/>
              <a:gd name="adj2" fmla="val 60000"/>
            </a:avLst>
          </a:prstGeom>
          <a:solidFill>
            <a:srgbClr val="93939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45720" rIns="45720" anchor="ctr"/>
          <a:lstStyle/>
          <a:p>
            <a:pPr algn="ctr"/>
            <a:endParaRPr lang="tr-TR" sz="1000"/>
          </a:p>
        </p:txBody>
      </p:sp>
      <p:sp>
        <p:nvSpPr>
          <p:cNvPr id="14" name="Rectangle 4"/>
          <p:cNvSpPr>
            <a:spLocks noChangeArrowheads="1"/>
          </p:cNvSpPr>
          <p:nvPr>
            <p:custDataLst>
              <p:tags r:id="rId10"/>
            </p:custDataLst>
          </p:nvPr>
        </p:nvSpPr>
        <p:spPr bwMode="gray">
          <a:xfrm>
            <a:off x="1690943" y="1360120"/>
            <a:ext cx="7259637" cy="733425"/>
          </a:xfrm>
          <a:prstGeom prst="rect">
            <a:avLst/>
          </a:prstGeom>
          <a:solidFill>
            <a:srgbClr val="CD2147"/>
          </a:solidFill>
          <a:ln>
            <a:noFill/>
          </a:ln>
        </p:spPr>
        <p:txBody>
          <a:bodyPr lIns="91448" tIns="45724" rIns="91448" bIns="45724" anchor="ctr"/>
          <a:lstStyle/>
          <a:p>
            <a:pPr marL="228600" indent="-228600">
              <a:spcBef>
                <a:spcPct val="100000"/>
              </a:spcBef>
              <a:buFont typeface="Wingdings" charset="0"/>
              <a:buChar char="§"/>
            </a:pPr>
            <a:r>
              <a:rPr lang="tr-TR" sz="1400" dirty="0">
                <a:solidFill>
                  <a:schemeClr val="bg1"/>
                </a:solidFill>
              </a:rPr>
              <a:t>İSTE-SEA Şubat 2018’de faaliyetlerine başlamıştır</a:t>
            </a:r>
          </a:p>
        </p:txBody>
      </p:sp>
      <p:sp>
        <p:nvSpPr>
          <p:cNvPr id="15" name="Rectangle 6"/>
          <p:cNvSpPr>
            <a:spLocks noChangeArrowheads="1"/>
          </p:cNvSpPr>
          <p:nvPr>
            <p:custDataLst>
              <p:tags r:id="rId11"/>
            </p:custDataLst>
          </p:nvPr>
        </p:nvSpPr>
        <p:spPr bwMode="gray">
          <a:xfrm>
            <a:off x="251080" y="1360120"/>
            <a:ext cx="1336675" cy="733425"/>
          </a:xfrm>
          <a:prstGeom prst="rect">
            <a:avLst/>
          </a:prstGeom>
          <a:solidFill>
            <a:srgbClr val="3C484F"/>
          </a:solidFill>
          <a:ln>
            <a:solidFill>
              <a:srgbClr val="3C484F"/>
            </a:solidFill>
          </a:ln>
        </p:spPr>
        <p:txBody>
          <a:bodyPr lIns="91448" tIns="45724" rIns="91448" bIns="45724" anchor="ctr"/>
          <a:lstStyle/>
          <a:p>
            <a:pPr algn="ctr" eaLnBrk="1" hangingPunct="1">
              <a:spcBef>
                <a:spcPct val="100000"/>
              </a:spcBef>
              <a:buFont typeface="Webdings" charset="0"/>
              <a:buNone/>
            </a:pPr>
            <a:r>
              <a:rPr lang="tr-TR" sz="1400" b="1">
                <a:solidFill>
                  <a:srgbClr val="FFFFFF"/>
                </a:solidFill>
                <a:cs typeface="ＭＳ Ｐゴシック" charset="0"/>
              </a:rPr>
              <a:t>Sonuçlar</a:t>
            </a:r>
          </a:p>
        </p:txBody>
      </p:sp>
    </p:spTree>
    <p:extLst>
      <p:ext uri="{BB962C8B-B14F-4D97-AF65-F5344CB8AC3E}">
        <p14:creationId xmlns:p14="http://schemas.microsoft.com/office/powerpoint/2010/main" val="122822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Object 13"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57"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1588" y="1588"/>
                        <a:ext cx="1587" cy="1587"/>
                      </a:xfrm>
                      <a:prstGeom prst="rect">
                        <a:avLst/>
                      </a:prstGeom>
                    </p:spPr>
                  </p:pic>
                </p:oleObj>
              </mc:Fallback>
            </mc:AlternateContent>
          </a:graphicData>
        </a:graphic>
      </p:graphicFrame>
      <p:grpSp>
        <p:nvGrpSpPr>
          <p:cNvPr id="2" name="grid" hidden="1"/>
          <p:cNvGrpSpPr/>
          <p:nvPr>
            <p:custDataLst>
              <p:tags r:id="rId4"/>
            </p:custDataLst>
          </p:nvPr>
        </p:nvGrpSpPr>
        <p:grpSpPr>
          <a:xfrm>
            <a:off x="482139" y="605119"/>
            <a:ext cx="8179723" cy="5922085"/>
            <a:chOff x="530352" y="685800"/>
            <a:chExt cx="8997696" cy="6711696"/>
          </a:xfrm>
        </p:grpSpPr>
        <p:sp>
          <p:nvSpPr>
            <p:cNvPr id="6" name="Footer block" hidden="1"/>
            <p:cNvSpPr>
              <a:spLocks noChangeArrowheads="1"/>
            </p:cNvSpPr>
            <p:nvPr/>
          </p:nvSpPr>
          <p:spPr bwMode="gray">
            <a:xfrm>
              <a:off x="530352" y="6784848"/>
              <a:ext cx="8997696"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7" name="Title block" hidden="1"/>
            <p:cNvSpPr>
              <a:spLocks noChangeArrowheads="1"/>
            </p:cNvSpPr>
            <p:nvPr/>
          </p:nvSpPr>
          <p:spPr bwMode="gray">
            <a:xfrm>
              <a:off x="530352" y="1143000"/>
              <a:ext cx="8997696"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8" name="Header block" hidden="1"/>
            <p:cNvSpPr>
              <a:spLocks noChangeArrowheads="1"/>
            </p:cNvSpPr>
            <p:nvPr/>
          </p:nvSpPr>
          <p:spPr bwMode="gray">
            <a:xfrm>
              <a:off x="530352" y="685800"/>
              <a:ext cx="8997696"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53667">
                <a:buSzPct val="90000"/>
                <a:defRPr/>
              </a:pPr>
              <a:endParaRPr lang="en-US" sz="1300" dirty="0">
                <a:solidFill>
                  <a:srgbClr val="0000FF"/>
                </a:solidFill>
                <a:cs typeface="Arial" charset="0"/>
              </a:endParaRPr>
            </a:p>
          </p:txBody>
        </p:sp>
        <p:grpSp>
          <p:nvGrpSpPr>
            <p:cNvPr id="3" name="Group 600" hidden="1"/>
            <p:cNvGrpSpPr/>
            <p:nvPr/>
          </p:nvGrpSpPr>
          <p:grpSpPr>
            <a:xfrm>
              <a:off x="530352" y="6016752"/>
              <a:ext cx="8997696" cy="612648"/>
              <a:chOff x="530352" y="6016752"/>
              <a:chExt cx="8997696" cy="612648"/>
            </a:xfrm>
          </p:grpSpPr>
          <p:sp>
            <p:nvSpPr>
              <p:cNvPr id="45" name="Content block 606" hidden="1"/>
              <p:cNvSpPr>
                <a:spLocks noChangeArrowheads="1"/>
              </p:cNvSpPr>
              <p:nvPr/>
            </p:nvSpPr>
            <p:spPr bwMode="gray">
              <a:xfrm>
                <a:off x="8156448"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6"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7"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8" name="Content block 603" hidden="1"/>
              <p:cNvSpPr>
                <a:spLocks noChangeArrowheads="1"/>
              </p:cNvSpPr>
              <p:nvPr/>
            </p:nvSpPr>
            <p:spPr bwMode="gray">
              <a:xfrm>
                <a:off x="3584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9" name="Content block 602" hidden="1"/>
              <p:cNvSpPr>
                <a:spLocks noChangeArrowheads="1"/>
              </p:cNvSpPr>
              <p:nvPr/>
            </p:nvSpPr>
            <p:spPr bwMode="gray">
              <a:xfrm>
                <a:off x="2057400"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50" name="Content block 601" hidden="1"/>
              <p:cNvSpPr>
                <a:spLocks noChangeArrowheads="1"/>
              </p:cNvSpPr>
              <p:nvPr/>
            </p:nvSpPr>
            <p:spPr bwMode="gray">
              <a:xfrm>
                <a:off x="530352" y="6016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4" name="Group 500" hidden="1"/>
            <p:cNvGrpSpPr/>
            <p:nvPr/>
          </p:nvGrpSpPr>
          <p:grpSpPr>
            <a:xfrm>
              <a:off x="530352" y="5257800"/>
              <a:ext cx="8997696" cy="612648"/>
              <a:chOff x="530352" y="5257800"/>
              <a:chExt cx="8997696" cy="612648"/>
            </a:xfrm>
          </p:grpSpPr>
          <p:sp>
            <p:nvSpPr>
              <p:cNvPr id="39" name="Content block 506" hidden="1"/>
              <p:cNvSpPr>
                <a:spLocks noChangeArrowheads="1"/>
              </p:cNvSpPr>
              <p:nvPr/>
            </p:nvSpPr>
            <p:spPr bwMode="gray">
              <a:xfrm>
                <a:off x="8156448"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0"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1"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2" name="Content block 503" hidden="1"/>
              <p:cNvSpPr>
                <a:spLocks noChangeArrowheads="1"/>
              </p:cNvSpPr>
              <p:nvPr/>
            </p:nvSpPr>
            <p:spPr bwMode="gray">
              <a:xfrm>
                <a:off x="3584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3" name="Content block 502" hidden="1"/>
              <p:cNvSpPr>
                <a:spLocks noChangeArrowheads="1"/>
              </p:cNvSpPr>
              <p:nvPr/>
            </p:nvSpPr>
            <p:spPr bwMode="gray">
              <a:xfrm>
                <a:off x="2057400"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44" name="Content block 501" hidden="1"/>
              <p:cNvSpPr>
                <a:spLocks noChangeArrowheads="1"/>
              </p:cNvSpPr>
              <p:nvPr/>
            </p:nvSpPr>
            <p:spPr bwMode="gray">
              <a:xfrm>
                <a:off x="530352" y="5257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5" name="Group 400" hidden="1"/>
            <p:cNvGrpSpPr/>
            <p:nvPr/>
          </p:nvGrpSpPr>
          <p:grpSpPr>
            <a:xfrm>
              <a:off x="530352" y="4498848"/>
              <a:ext cx="8997696" cy="612648"/>
              <a:chOff x="530352" y="4498848"/>
              <a:chExt cx="8997696" cy="612648"/>
            </a:xfrm>
          </p:grpSpPr>
          <p:sp>
            <p:nvSpPr>
              <p:cNvPr id="33" name="Content block 406" hidden="1"/>
              <p:cNvSpPr>
                <a:spLocks noChangeArrowheads="1"/>
              </p:cNvSpPr>
              <p:nvPr/>
            </p:nvSpPr>
            <p:spPr bwMode="gray">
              <a:xfrm>
                <a:off x="8156448"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4"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5"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6" name="Content block 403" hidden="1"/>
              <p:cNvSpPr>
                <a:spLocks noChangeArrowheads="1"/>
              </p:cNvSpPr>
              <p:nvPr/>
            </p:nvSpPr>
            <p:spPr bwMode="gray">
              <a:xfrm>
                <a:off x="3584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7" name="Content block 402" hidden="1"/>
              <p:cNvSpPr>
                <a:spLocks noChangeArrowheads="1"/>
              </p:cNvSpPr>
              <p:nvPr/>
            </p:nvSpPr>
            <p:spPr bwMode="gray">
              <a:xfrm>
                <a:off x="2057400"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8" name="Content block 401" hidden="1"/>
              <p:cNvSpPr>
                <a:spLocks noChangeArrowheads="1"/>
              </p:cNvSpPr>
              <p:nvPr/>
            </p:nvSpPr>
            <p:spPr bwMode="gray">
              <a:xfrm>
                <a:off x="530352" y="4498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9" name="Group 300" hidden="1"/>
            <p:cNvGrpSpPr/>
            <p:nvPr/>
          </p:nvGrpSpPr>
          <p:grpSpPr>
            <a:xfrm>
              <a:off x="530352" y="3730752"/>
              <a:ext cx="8997696" cy="612648"/>
              <a:chOff x="530352" y="3730752"/>
              <a:chExt cx="8997696" cy="612648"/>
            </a:xfrm>
          </p:grpSpPr>
          <p:sp>
            <p:nvSpPr>
              <p:cNvPr id="27" name="Content block 306" hidden="1"/>
              <p:cNvSpPr>
                <a:spLocks noChangeArrowheads="1"/>
              </p:cNvSpPr>
              <p:nvPr/>
            </p:nvSpPr>
            <p:spPr bwMode="gray">
              <a:xfrm>
                <a:off x="8156448"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8"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9"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0" name="Content block 303" hidden="1"/>
              <p:cNvSpPr>
                <a:spLocks noChangeArrowheads="1"/>
              </p:cNvSpPr>
              <p:nvPr/>
            </p:nvSpPr>
            <p:spPr bwMode="gray">
              <a:xfrm>
                <a:off x="3584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1" name="Content block 302" hidden="1"/>
              <p:cNvSpPr>
                <a:spLocks noChangeArrowheads="1"/>
              </p:cNvSpPr>
              <p:nvPr/>
            </p:nvSpPr>
            <p:spPr bwMode="gray">
              <a:xfrm>
                <a:off x="2057400"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32" name="Content block 301" hidden="1"/>
              <p:cNvSpPr>
                <a:spLocks noChangeArrowheads="1"/>
              </p:cNvSpPr>
              <p:nvPr/>
            </p:nvSpPr>
            <p:spPr bwMode="gray">
              <a:xfrm>
                <a:off x="530352" y="3730752"/>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0" name="Group 200" hidden="1"/>
            <p:cNvGrpSpPr/>
            <p:nvPr/>
          </p:nvGrpSpPr>
          <p:grpSpPr>
            <a:xfrm>
              <a:off x="530352" y="2971800"/>
              <a:ext cx="8997696" cy="612648"/>
              <a:chOff x="530352" y="2971800"/>
              <a:chExt cx="8997696" cy="612648"/>
            </a:xfrm>
          </p:grpSpPr>
          <p:sp>
            <p:nvSpPr>
              <p:cNvPr id="21" name="Content block 206" hidden="1"/>
              <p:cNvSpPr>
                <a:spLocks noChangeArrowheads="1"/>
              </p:cNvSpPr>
              <p:nvPr/>
            </p:nvSpPr>
            <p:spPr bwMode="gray">
              <a:xfrm>
                <a:off x="8156448"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2"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3"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4" name="Content block 203" hidden="1"/>
              <p:cNvSpPr>
                <a:spLocks noChangeArrowheads="1"/>
              </p:cNvSpPr>
              <p:nvPr/>
            </p:nvSpPr>
            <p:spPr bwMode="gray">
              <a:xfrm>
                <a:off x="3584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5" name="Content block 202" hidden="1"/>
              <p:cNvSpPr>
                <a:spLocks noChangeArrowheads="1"/>
              </p:cNvSpPr>
              <p:nvPr/>
            </p:nvSpPr>
            <p:spPr bwMode="gray">
              <a:xfrm>
                <a:off x="2057400"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6" name="Content block 201" hidden="1"/>
              <p:cNvSpPr>
                <a:spLocks noChangeArrowheads="1"/>
              </p:cNvSpPr>
              <p:nvPr/>
            </p:nvSpPr>
            <p:spPr bwMode="gray">
              <a:xfrm>
                <a:off x="530352" y="2971800"/>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nvGrpSpPr>
            <p:cNvPr id="11" name="Group 100" hidden="1"/>
            <p:cNvGrpSpPr/>
            <p:nvPr/>
          </p:nvGrpSpPr>
          <p:grpSpPr>
            <a:xfrm>
              <a:off x="530352" y="2212848"/>
              <a:ext cx="8997696" cy="612648"/>
              <a:chOff x="530352" y="2212848"/>
              <a:chExt cx="8997696" cy="612648"/>
            </a:xfrm>
          </p:grpSpPr>
          <p:sp>
            <p:nvSpPr>
              <p:cNvPr id="15" name="Content block 106" hidden="1"/>
              <p:cNvSpPr>
                <a:spLocks noChangeArrowheads="1"/>
              </p:cNvSpPr>
              <p:nvPr/>
            </p:nvSpPr>
            <p:spPr bwMode="gray">
              <a:xfrm>
                <a:off x="8156448"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6"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7"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8"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19" name="Content block 102" hidden="1"/>
              <p:cNvSpPr>
                <a:spLocks noChangeArrowheads="1"/>
              </p:cNvSpPr>
              <p:nvPr/>
            </p:nvSpPr>
            <p:spPr bwMode="gray">
              <a:xfrm>
                <a:off x="2057400"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sp>
            <p:nvSpPr>
              <p:cNvPr id="20" name="Content block 101" hidden="1"/>
              <p:cNvSpPr>
                <a:spLocks noChangeArrowheads="1"/>
              </p:cNvSpPr>
              <p:nvPr/>
            </p:nvSpPr>
            <p:spPr bwMode="gray">
              <a:xfrm>
                <a:off x="530352" y="2212848"/>
                <a:ext cx="1371600" cy="612648"/>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58136">
                  <a:defRPr/>
                </a:pPr>
                <a:endParaRPr lang="en-US" dirty="0">
                  <a:solidFill>
                    <a:srgbClr val="000000"/>
                  </a:solidFill>
                </a:endParaRPr>
              </a:p>
            </p:txBody>
          </p:sp>
        </p:grpSp>
      </p:grpSp>
      <p:sp>
        <p:nvSpPr>
          <p:cNvPr id="56" name="Title 11"/>
          <p:cNvSpPr txBox="1">
            <a:spLocks/>
          </p:cNvSpPr>
          <p:nvPr/>
        </p:nvSpPr>
        <p:spPr bwMode="black">
          <a:xfrm>
            <a:off x="5350212" y="3203295"/>
            <a:ext cx="3617143" cy="451406"/>
          </a:xfrm>
          <a:prstGeom prst="rect">
            <a:avLst/>
          </a:prstGeom>
        </p:spPr>
        <p:txBody>
          <a:bodyPr vert="horz" wrap="square" lIns="0" tIns="0" rIns="0" bIns="0" rtlCol="0" anchor="ctr" anchorCtr="0">
            <a:spAutoFit/>
          </a:bodyPr>
          <a:lstStyle>
            <a:lvl1pPr algn="l" defTabSz="914400" rtl="0" eaLnBrk="1" latinLnBrk="0" hangingPunct="1">
              <a:lnSpc>
                <a:spcPct val="90000"/>
              </a:lnSpc>
              <a:spcBef>
                <a:spcPct val="0"/>
              </a:spcBef>
              <a:buNone/>
              <a:defRPr sz="3200" b="1" i="1" kern="1200" baseline="0">
                <a:solidFill>
                  <a:schemeClr val="bg1"/>
                </a:solidFill>
                <a:latin typeface="+mj-lt"/>
                <a:ea typeface="+mj-ea"/>
                <a:cs typeface="+mj-cs"/>
              </a:defRPr>
            </a:lvl1pPr>
          </a:lstStyle>
          <a:p>
            <a:pPr>
              <a:spcAft>
                <a:spcPts val="1200"/>
              </a:spcAft>
            </a:pPr>
            <a:r>
              <a:rPr lang="tr-TR" dirty="0">
                <a:solidFill>
                  <a:srgbClr val="FFFFFF"/>
                </a:solidFill>
              </a:rPr>
              <a:t>Ne çalışırız</a:t>
            </a:r>
          </a:p>
        </p:txBody>
      </p:sp>
      <p:sp>
        <p:nvSpPr>
          <p:cNvPr id="53" name="Oval 52"/>
          <p:cNvSpPr/>
          <p:nvPr/>
        </p:nvSpPr>
        <p:spPr bwMode="ltGray">
          <a:xfrm>
            <a:off x="3024357" y="2406650"/>
            <a:ext cx="2044700" cy="2044700"/>
          </a:xfrm>
          <a:prstGeom prst="ellipse">
            <a:avLst/>
          </a:prstGeom>
          <a:solidFill>
            <a:schemeClr val="bg1">
              <a:lumMod val="85000"/>
            </a:schemeClr>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720000" rtlCol="0" anchor="ctr"/>
          <a:lstStyle/>
          <a:p>
            <a:pPr algn="ctr"/>
            <a:r>
              <a:rPr lang="tr-TR" sz="16000" b="1" i="1" dirty="0">
                <a:solidFill>
                  <a:srgbClr val="CD2147"/>
                </a:solidFill>
                <a:latin typeface="Georgia" pitchFamily="18" charset="0"/>
              </a:rPr>
              <a:t>3</a:t>
            </a:r>
          </a:p>
        </p:txBody>
      </p:sp>
    </p:spTree>
    <p:custDataLst>
      <p:tags r:id="rId2"/>
    </p:custDataLst>
    <p:extLst>
      <p:ext uri="{BB962C8B-B14F-4D97-AF65-F5344CB8AC3E}">
        <p14:creationId xmlns:p14="http://schemas.microsoft.com/office/powerpoint/2010/main" val="22704620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69&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7&quot;&gt;&lt;elem m_fUsage=&quot;3.97421559900000120000E+000&quot;&gt;&lt;m_msothmcolidx val=&quot;0&quot;/&gt;&lt;m_rgb r=&quot;ff&quot; g=&quot;c2&quot; b=&quot;8b&quot;/&gt;&lt;m_ppcolschidx tagver0=&quot;23004&quot; tagname0=&quot;m_ppcolschidxUNRECOGNIZED&quot; val=&quot;0&quot;/&gt;&lt;m_nBrightness val=&quot;0&quot;/&gt;&lt;/elem&gt;&lt;elem m_fUsage=&quot;1.53899999999999990000E+000&quot;&gt;&lt;m_msothmcolidx val=&quot;0&quot;/&gt;&lt;m_rgb r=&quot;ff&quot; g=&quot;a4&quot; b=&quot;51&quot;/&gt;&lt;m_ppcolschidx tagver0=&quot;23004&quot; tagname0=&quot;m_ppcolschidxUNRECOGNIZED&quot; val=&quot;0&quot;/&gt;&lt;m_nBrightness val=&quot;0&quot;/&gt;&lt;/elem&gt;&lt;elem m_fUsage=&quot;1.00000000000000000000E+000&quot;&gt;&lt;m_msothmcolidx val=&quot;0&quot;/&gt;&lt;m_rgb r=&quot;ff&quot; g=&quot;e1&quot; b=&quot;c5&quot;/&gt;&lt;m_ppcolschidx tagver0=&quot;23004&quot; tagname0=&quot;m_ppcolschidxUNRECOGNIZED&quot; val=&quot;0&quot;/&gt;&lt;m_nBrightness val=&quot;0&quot;/&gt;&lt;/elem&gt;&lt;elem m_fUsage=&quot;9.44918572671000100000E-001&quot;&gt;&lt;m_msothmcolidx val=&quot;0&quot;/&gt;&lt;m_rgb r=&quot;ff&quot; g=&quot;d5&quot; b=&quot;ae&quot;/&gt;&lt;m_ppcolschidx tagver0=&quot;23004&quot; tagname0=&quot;m_ppcolschidxUNRECOGNIZED&quot; val=&quot;0&quot;/&gt;&lt;m_nBrightness val=&quot;0&quot;/&gt;&lt;/elem&gt;&lt;elem m_fUsage=&quot;2.54186582832900130000E-001&quot;&gt;&lt;m_msothmcolidx val=&quot;0&quot;/&gt;&lt;m_rgb r=&quot;f5&quot; g=&quot;ca&quot; b=&quot;ca&quot;/&gt;&lt;m_ppcolschidx tagver0=&quot;23004&quot; tagname0=&quot;m_ppcolschidxUNRECOGNIZED&quot; val=&quot;0&quot;/&gt;&lt;m_nBrightness val=&quot;0&quot;/&gt;&lt;/elem&gt;&lt;elem m_fUsage=&quot;2.28767924549610120000E-001&quot;&gt;&lt;m_msothmcolidx val=&quot;0&quot;/&gt;&lt;m_rgb r=&quot;ea&quot; g=&quot;96&quot; b=&quot;96&quot;/&gt;&lt;m_ppcolschidx tagver0=&quot;23004&quot; tagname0=&quot;m_ppcolschidxUNRECOGNIZED&quot; val=&quot;0&quot;/&gt;&lt;m_nBrightness val=&quot;0&quot;/&gt;&lt;/elem&gt;&lt;elem m_fUsage=&quot;2.05891132094649100000E-001&quot;&gt;&lt;m_msothmcolidx val=&quot;0&quot;/&gt;&lt;m_rgb r=&quot;e0&quot; g=&quot;61&quot; b=&quot;61&quot;/&gt;&lt;m_ppcolschidx tagver0=&quot;23004&quot; tagname0=&quot;m_ppcolschidxUNRECOGNIZED&quot; val=&quot;0&quot;/&gt;&lt;m_nBrightness val=&quot;0&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AxRHgzvgJkmhX1yjh.gSO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s5KsiubHm0.bpizIFpkaq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OFlXzW1vKEOYpPGtEYzGL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zjd8HOlsHUm.s0kymFNBb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tyaC2aZniUiCAFCPE5Lyy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8fQi6OBdYUaGPfZEeV83V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SCIZkI.kAEGzMEN7Vri_F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r2uxJumpW0.IOAPZs_Snv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ABQ_UJfpREqClbUzfQFbx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wBIaNknz3Eu2.C1YnrbBc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6CwG21wbxUm2VYC_HH_7I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Ay_gAYHMqkqv1ltZtdDvQw"/>
</p:tagLst>
</file>

<file path=ppt/tags/tag27.xml><?xml version="1.0" encoding="utf-8"?>
<p:tagLst xmlns:a="http://schemas.openxmlformats.org/drawingml/2006/main" xmlns:r="http://schemas.openxmlformats.org/officeDocument/2006/relationships" xmlns:p="http://schemas.openxmlformats.org/presentationml/2006/main">
  <p:tag name="UNLOCK SHAPES" val="Yes"/>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SIbUx4YXB0G9QIagEjSaQ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ct9V2tp02UmgEqeMI.fch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SIbUx4YXB0G9QIagEjSaQ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ct9V2tp02UmgEqeMI.fch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xml><?xml version="1.0" encoding="utf-8"?>
<p:tagLst xmlns:a="http://schemas.openxmlformats.org/drawingml/2006/main" xmlns:r="http://schemas.openxmlformats.org/officeDocument/2006/relationships" xmlns:p="http://schemas.openxmlformats.org/presentationml/2006/main">
  <p:tag name="UNLOCK SHAPES" val="Yes"/>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SIbUx4YXB0G9QIagEjSaQ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ct9V2tp02UmgEqeMI.fch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SIbUx4YXB0G9QIagEjSaQg"/>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ct9V2tp02UmgEqeMI.fch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6.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SIbUx4YXB0G9QIagEjSaQg"/>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ct9V2tp02UmgEqeMI.fch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tSew7qUaUKxFurqieZdjw"/>
</p:tagLst>
</file>

<file path=ppt/tags/tag65.xml><?xml version="1.0" encoding="utf-8"?>
<p:tagLst xmlns:a="http://schemas.openxmlformats.org/drawingml/2006/main" xmlns:r="http://schemas.openxmlformats.org/officeDocument/2006/relationships" xmlns:p="http://schemas.openxmlformats.org/presentationml/2006/main">
  <p:tag name="UNLOCK SHAPES" val="Yes"/>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7.xml><?xml version="1.0" encoding="utf-8"?>
<p:tagLst xmlns:a="http://schemas.openxmlformats.org/drawingml/2006/main" xmlns:r="http://schemas.openxmlformats.org/officeDocument/2006/relationships" xmlns:p="http://schemas.openxmlformats.org/presentationml/2006/main">
  <p:tag name="UNLOCK SHAPES" val="Yes"/>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heme/theme1.xml><?xml version="1.0" encoding="utf-8"?>
<a:theme xmlns:a="http://schemas.openxmlformats.org/drawingml/2006/main" name="PwC">
  <a:themeElements>
    <a:clrScheme name="PwC Orange">
      <a:dk1>
        <a:srgbClr val="000000"/>
      </a:dk1>
      <a:lt1>
        <a:srgbClr val="FFFFFF"/>
      </a:lt1>
      <a:dk2>
        <a:srgbClr val="DC6900"/>
      </a:dk2>
      <a:lt2>
        <a:srgbClr val="FFFFFF"/>
      </a:lt2>
      <a:accent1>
        <a:srgbClr val="DC6900"/>
      </a:accent1>
      <a:accent2>
        <a:srgbClr val="FFB600"/>
      </a:accent2>
      <a:accent3>
        <a:srgbClr val="602320"/>
      </a:accent3>
      <a:accent4>
        <a:srgbClr val="DB536A"/>
      </a:accent4>
      <a:accent5>
        <a:srgbClr val="A32020"/>
      </a:accent5>
      <a:accent6>
        <a:srgbClr val="E0301E"/>
      </a:accent6>
      <a:hlink>
        <a:srgbClr val="DC6900"/>
      </a:hlink>
      <a:folHlink>
        <a:srgbClr val="DC690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rgbClr val="A32020"/>
        </a:solidFill>
        <a:ln w="3175"/>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0" tIns="0" rIns="0" bIns="0" rtlCol="0">
        <a:spAutoFit/>
      </a:bodyPr>
      <a:lstStyle>
        <a:defPPr>
          <a:defRPr sz="1200" dirty="0" err="1" smtClean="0">
            <a:latin typeface="Georgia"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wC Orange">
    <a:dk1>
      <a:srgbClr val="000000"/>
    </a:dk1>
    <a:lt1>
      <a:srgbClr val="FFFFFF"/>
    </a:lt1>
    <a:dk2>
      <a:srgbClr val="DC6900"/>
    </a:dk2>
    <a:lt2>
      <a:srgbClr val="FFFFFF"/>
    </a:lt2>
    <a:accent1>
      <a:srgbClr val="DC6900"/>
    </a:accent1>
    <a:accent2>
      <a:srgbClr val="FFB600"/>
    </a:accent2>
    <a:accent3>
      <a:srgbClr val="602320"/>
    </a:accent3>
    <a:accent4>
      <a:srgbClr val="DB536A"/>
    </a:accent4>
    <a:accent5>
      <a:srgbClr val="A32020"/>
    </a:accent5>
    <a:accent6>
      <a:srgbClr val="E0301E"/>
    </a:accent6>
    <a:hlink>
      <a:srgbClr val="DC6900"/>
    </a:hlink>
    <a:folHlink>
      <a:srgbClr val="DC6900"/>
    </a:folHlink>
  </a:clrScheme>
</a:themeOverride>
</file>

<file path=ppt/theme/themeOverride2.xml><?xml version="1.0" encoding="utf-8"?>
<a:themeOverride xmlns:a="http://schemas.openxmlformats.org/drawingml/2006/main">
  <a:clrScheme name="PwC Orange">
    <a:dk1>
      <a:srgbClr val="000000"/>
    </a:dk1>
    <a:lt1>
      <a:srgbClr val="FFFFFF"/>
    </a:lt1>
    <a:dk2>
      <a:srgbClr val="DC6900"/>
    </a:dk2>
    <a:lt2>
      <a:srgbClr val="FFFFFF"/>
    </a:lt2>
    <a:accent1>
      <a:srgbClr val="DC6900"/>
    </a:accent1>
    <a:accent2>
      <a:srgbClr val="FFB600"/>
    </a:accent2>
    <a:accent3>
      <a:srgbClr val="602320"/>
    </a:accent3>
    <a:accent4>
      <a:srgbClr val="DB536A"/>
    </a:accent4>
    <a:accent5>
      <a:srgbClr val="A32020"/>
    </a:accent5>
    <a:accent6>
      <a:srgbClr val="E0301E"/>
    </a:accent6>
    <a:hlink>
      <a:srgbClr val="DC6900"/>
    </a:hlink>
    <a:folHlink>
      <a:srgbClr val="DC6900"/>
    </a:folHlink>
  </a:clrScheme>
</a:themeOverride>
</file>

<file path=docProps/app.xml><?xml version="1.0" encoding="utf-8"?>
<Properties xmlns="http://schemas.openxmlformats.org/officeDocument/2006/extended-properties" xmlns:vt="http://schemas.openxmlformats.org/officeDocument/2006/docPropsVTypes">
  <Template/>
  <TotalTime>35690</TotalTime>
  <Words>727</Words>
  <Application>Microsoft Office PowerPoint</Application>
  <PresentationFormat>Ekran Gösterisi (4:3)</PresentationFormat>
  <Paragraphs>146</Paragraphs>
  <Slides>15</Slides>
  <Notes>4</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15</vt:i4>
      </vt:variant>
    </vt:vector>
  </HeadingPairs>
  <TitlesOfParts>
    <vt:vector size="21" baseType="lpstr">
      <vt:lpstr>Arial</vt:lpstr>
      <vt:lpstr>Georgia</vt:lpstr>
      <vt:lpstr>Webdings</vt:lpstr>
      <vt:lpstr>Wingdings</vt:lpstr>
      <vt:lpstr>PwC</vt:lpstr>
      <vt:lpstr>think-cell Slide</vt:lpstr>
      <vt:lpstr>İSTE-SEA  Sosyal ve Ekonomik Araştırmalar Uygulama ve Araştırma Merkezi   </vt:lpstr>
      <vt:lpstr>PowerPoint Sunusu</vt:lpstr>
      <vt:lpstr>Hakkımızda</vt:lpstr>
      <vt:lpstr>Misyon ve Vizyon</vt:lpstr>
      <vt:lpstr>PowerPoint Sunusu</vt:lpstr>
      <vt:lpstr>SEA çalışma mekanizması</vt:lpstr>
      <vt:lpstr>www.iste-sea.org</vt:lpstr>
      <vt:lpstr>İSTE-SEA bağdaşım mekanizması</vt:lpstr>
      <vt:lpstr>PowerPoint Sunusu</vt:lpstr>
      <vt:lpstr>Çalışma alanlarımız</vt:lpstr>
      <vt:lpstr>Çalışma alanlarımız</vt:lpstr>
      <vt:lpstr>Çalışma alanlarımız</vt:lpstr>
      <vt:lpstr>Çalışma alanlarımız</vt:lpstr>
      <vt:lpstr>Çalışma alanlarımız</vt:lpstr>
      <vt:lpstr>PowerPoint Sunusu</vt:lpstr>
    </vt:vector>
  </TitlesOfParts>
  <Company>PwC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PTT</dc:title>
  <dc:creator>Filip Orlinski</dc:creator>
  <cp:lastModifiedBy>Zafer Bozyer</cp:lastModifiedBy>
  <cp:revision>1582</cp:revision>
  <cp:lastPrinted>2017-05-31T18:47:40Z</cp:lastPrinted>
  <dcterms:created xsi:type="dcterms:W3CDTF">2010-09-07T13:26:45Z</dcterms:created>
  <dcterms:modified xsi:type="dcterms:W3CDTF">2020-12-02T10:23:46Z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version">
    <vt:lpwstr>6</vt:lpwstr>
  </property>
  <property fmtid="{D5CDD505-2E9C-101B-9397-08002B2CF9AE}" pid="3" name="TB template type">
    <vt:lpwstr>Onscreen</vt:lpwstr>
  </property>
  <property fmtid="{D5CDD505-2E9C-101B-9397-08002B2CF9AE}" pid="4" name="Template created by">
    <vt:lpwstr>PwC</vt:lpwstr>
  </property>
  <property fmtid="{D5CDD505-2E9C-101B-9397-08002B2CF9AE}" pid="5" name="Template version">
    <vt:lpwstr>6</vt:lpwstr>
  </property>
</Properties>
</file>