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_rels/item1.xml.rels" ContentType="application/vnd.openxmlformats-package.relationships+xml"/>
  <Override PartName="/customXml/item1.xml" ContentType="application/xml"/>
  <Override PartName="/customXml/itemProps1.xml" ContentType="application/vnd.openxmlformats-officedocument.customXml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jpeg" ContentType="image/jpeg"/>
  <Override PartName="/ppt/media/image5.jpeg" ContentType="image/jpeg"/>
  <Override PartName="/ppt/media/image6.jpeg" ContentType="image/jpeg"/>
  <Override PartName="/ppt/media/image8.png" ContentType="image/png"/>
  <Override PartName="/ppt/media/image7.jpeg" ContentType="image/jpeg"/>
  <Override PartName="/ppt/media/image9.png" ContentType="image/png"/>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7.xml.rels" ContentType="application/vnd.openxmlformats-package.relationships+xml"/>
  <Override PartName="/ppt/slideLayouts/_rels/slideLayout19.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3.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s/slide1.xml" ContentType="application/vnd.openxmlformats-officedocument.presentationml.slide+xml"/>
  <Override PartName="/ppt/slides/_rels/slide2.xml.rels" ContentType="application/vnd.openxmlformats-package.relationships+xml"/>
  <Override PartName="/ppt/slides/_rels/slide1.xml.rels" ContentType="application/vnd.openxmlformats-package.relationships+xml"/>
  <Override PartName="/ppt/slides/slide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Lst>
  <p:sldSz cx="10058400" cy="77724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40" name="PlaceHolder 2"/>
          <p:cNvSpPr>
            <a:spLocks noGrp="1"/>
          </p:cNvSpPr>
          <p:nvPr>
            <p:ph type="body"/>
          </p:nvPr>
        </p:nvSpPr>
        <p:spPr>
          <a:xfrm>
            <a:off x="457200" y="5151240"/>
            <a:ext cx="2428560" cy="118080"/>
          </a:xfrm>
          <a:prstGeom prst="rect">
            <a:avLst/>
          </a:prstGeom>
        </p:spPr>
        <p:txBody>
          <a:bodyPr lIns="0" rIns="0" tIns="0" bIns="0">
            <a:normAutofit fontScale="4000"/>
          </a:bodyPr>
          <a:p>
            <a:endParaRPr b="0" lang="en-US" sz="2310" spc="-1" strike="noStrike">
              <a:solidFill>
                <a:srgbClr val="000000"/>
              </a:solidFill>
              <a:latin typeface="Cambria"/>
            </a:endParaRPr>
          </a:p>
        </p:txBody>
      </p:sp>
      <p:sp>
        <p:nvSpPr>
          <p:cNvPr id="41" name="PlaceHolder 3"/>
          <p:cNvSpPr>
            <a:spLocks noGrp="1"/>
          </p:cNvSpPr>
          <p:nvPr>
            <p:ph type="body"/>
          </p:nvPr>
        </p:nvSpPr>
        <p:spPr>
          <a:xfrm>
            <a:off x="457200" y="5280840"/>
            <a:ext cx="2428560" cy="118080"/>
          </a:xfrm>
          <a:prstGeom prst="rect">
            <a:avLst/>
          </a:prstGeom>
        </p:spPr>
        <p:txBody>
          <a:bodyPr lIns="0" rIns="0" tIns="0" bIns="0">
            <a:normAutofit fontScale="4000"/>
          </a:bodyPr>
          <a:p>
            <a:endParaRPr b="0" lang="en-US" sz="2310" spc="-1" strike="noStrike">
              <a:solidFill>
                <a:srgbClr val="000000"/>
              </a:solidFill>
              <a:latin typeface="Cambr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43" name="PlaceHolder 2"/>
          <p:cNvSpPr>
            <a:spLocks noGrp="1"/>
          </p:cNvSpPr>
          <p:nvPr>
            <p:ph type="body"/>
          </p:nvPr>
        </p:nvSpPr>
        <p:spPr>
          <a:xfrm>
            <a:off x="45720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44" name="PlaceHolder 3"/>
          <p:cNvSpPr>
            <a:spLocks noGrp="1"/>
          </p:cNvSpPr>
          <p:nvPr>
            <p:ph type="body"/>
          </p:nvPr>
        </p:nvSpPr>
        <p:spPr>
          <a:xfrm>
            <a:off x="170208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45" name="PlaceHolder 4"/>
          <p:cNvSpPr>
            <a:spLocks noGrp="1"/>
          </p:cNvSpPr>
          <p:nvPr>
            <p:ph type="body"/>
          </p:nvPr>
        </p:nvSpPr>
        <p:spPr>
          <a:xfrm>
            <a:off x="45720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46" name="PlaceHolder 5"/>
          <p:cNvSpPr>
            <a:spLocks noGrp="1"/>
          </p:cNvSpPr>
          <p:nvPr>
            <p:ph type="body"/>
          </p:nvPr>
        </p:nvSpPr>
        <p:spPr>
          <a:xfrm>
            <a:off x="170208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48" name="PlaceHolder 2"/>
          <p:cNvSpPr>
            <a:spLocks noGrp="1"/>
          </p:cNvSpPr>
          <p:nvPr>
            <p:ph type="body"/>
          </p:nvPr>
        </p:nvSpPr>
        <p:spPr>
          <a:xfrm>
            <a:off x="457200" y="51512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49" name="PlaceHolder 3"/>
          <p:cNvSpPr>
            <a:spLocks noGrp="1"/>
          </p:cNvSpPr>
          <p:nvPr>
            <p:ph type="body"/>
          </p:nvPr>
        </p:nvSpPr>
        <p:spPr>
          <a:xfrm>
            <a:off x="1278720" y="51512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50" name="PlaceHolder 4"/>
          <p:cNvSpPr>
            <a:spLocks noGrp="1"/>
          </p:cNvSpPr>
          <p:nvPr>
            <p:ph type="body"/>
          </p:nvPr>
        </p:nvSpPr>
        <p:spPr>
          <a:xfrm>
            <a:off x="2099880" y="51512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51" name="PlaceHolder 5"/>
          <p:cNvSpPr>
            <a:spLocks noGrp="1"/>
          </p:cNvSpPr>
          <p:nvPr>
            <p:ph type="body"/>
          </p:nvPr>
        </p:nvSpPr>
        <p:spPr>
          <a:xfrm>
            <a:off x="457200" y="52808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52" name="PlaceHolder 6"/>
          <p:cNvSpPr>
            <a:spLocks noGrp="1"/>
          </p:cNvSpPr>
          <p:nvPr>
            <p:ph type="body"/>
          </p:nvPr>
        </p:nvSpPr>
        <p:spPr>
          <a:xfrm>
            <a:off x="1278720" y="52808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53" name="PlaceHolder 7"/>
          <p:cNvSpPr>
            <a:spLocks noGrp="1"/>
          </p:cNvSpPr>
          <p:nvPr>
            <p:ph type="body"/>
          </p:nvPr>
        </p:nvSpPr>
        <p:spPr>
          <a:xfrm>
            <a:off x="2099880" y="52808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74" name="PlaceHolder 2"/>
          <p:cNvSpPr>
            <a:spLocks noGrp="1"/>
          </p:cNvSpPr>
          <p:nvPr>
            <p:ph type="subTitle"/>
          </p:nvPr>
        </p:nvSpPr>
        <p:spPr>
          <a:xfrm>
            <a:off x="457200" y="4591440"/>
            <a:ext cx="2428560" cy="136764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76" name="PlaceHolder 2"/>
          <p:cNvSpPr>
            <a:spLocks noGrp="1"/>
          </p:cNvSpPr>
          <p:nvPr>
            <p:ph type="body"/>
          </p:nvPr>
        </p:nvSpPr>
        <p:spPr>
          <a:xfrm>
            <a:off x="457200" y="5151240"/>
            <a:ext cx="2428560" cy="247680"/>
          </a:xfrm>
          <a:prstGeom prst="rect">
            <a:avLst/>
          </a:prstGeom>
        </p:spPr>
        <p:txBody>
          <a:bodyPr lIns="0" rIns="0" tIns="0" bIns="0">
            <a:normAutofit fontScale="13000"/>
          </a:bodyPr>
          <a:p>
            <a:endParaRPr b="0" lang="en-US" sz="2310" spc="-1" strike="noStrike">
              <a:solidFill>
                <a:srgbClr val="000000"/>
              </a:solidFill>
              <a:latin typeface="Cambr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78" name="PlaceHolder 2"/>
          <p:cNvSpPr>
            <a:spLocks noGrp="1"/>
          </p:cNvSpPr>
          <p:nvPr>
            <p:ph type="body"/>
          </p:nvPr>
        </p:nvSpPr>
        <p:spPr>
          <a:xfrm>
            <a:off x="45720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
        <p:nvSpPr>
          <p:cNvPr id="79" name="PlaceHolder 3"/>
          <p:cNvSpPr>
            <a:spLocks noGrp="1"/>
          </p:cNvSpPr>
          <p:nvPr>
            <p:ph type="body"/>
          </p:nvPr>
        </p:nvSpPr>
        <p:spPr>
          <a:xfrm>
            <a:off x="170208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502920" y="309960"/>
            <a:ext cx="9052200" cy="601560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83" name="PlaceHolder 2"/>
          <p:cNvSpPr>
            <a:spLocks noGrp="1"/>
          </p:cNvSpPr>
          <p:nvPr>
            <p:ph type="body"/>
          </p:nvPr>
        </p:nvSpPr>
        <p:spPr>
          <a:xfrm>
            <a:off x="45720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84" name="PlaceHolder 3"/>
          <p:cNvSpPr>
            <a:spLocks noGrp="1"/>
          </p:cNvSpPr>
          <p:nvPr>
            <p:ph type="body"/>
          </p:nvPr>
        </p:nvSpPr>
        <p:spPr>
          <a:xfrm>
            <a:off x="170208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
        <p:nvSpPr>
          <p:cNvPr id="85" name="PlaceHolder 4"/>
          <p:cNvSpPr>
            <a:spLocks noGrp="1"/>
          </p:cNvSpPr>
          <p:nvPr>
            <p:ph type="body"/>
          </p:nvPr>
        </p:nvSpPr>
        <p:spPr>
          <a:xfrm>
            <a:off x="45720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19" name="PlaceHolder 2"/>
          <p:cNvSpPr>
            <a:spLocks noGrp="1"/>
          </p:cNvSpPr>
          <p:nvPr>
            <p:ph type="subTitle"/>
          </p:nvPr>
        </p:nvSpPr>
        <p:spPr>
          <a:xfrm>
            <a:off x="457200" y="4591440"/>
            <a:ext cx="2428560" cy="136764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87" name="PlaceHolder 2"/>
          <p:cNvSpPr>
            <a:spLocks noGrp="1"/>
          </p:cNvSpPr>
          <p:nvPr>
            <p:ph type="body"/>
          </p:nvPr>
        </p:nvSpPr>
        <p:spPr>
          <a:xfrm>
            <a:off x="45720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
        <p:nvSpPr>
          <p:cNvPr id="88" name="PlaceHolder 3"/>
          <p:cNvSpPr>
            <a:spLocks noGrp="1"/>
          </p:cNvSpPr>
          <p:nvPr>
            <p:ph type="body"/>
          </p:nvPr>
        </p:nvSpPr>
        <p:spPr>
          <a:xfrm>
            <a:off x="170208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89" name="PlaceHolder 4"/>
          <p:cNvSpPr>
            <a:spLocks noGrp="1"/>
          </p:cNvSpPr>
          <p:nvPr>
            <p:ph type="body"/>
          </p:nvPr>
        </p:nvSpPr>
        <p:spPr>
          <a:xfrm>
            <a:off x="170208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91" name="PlaceHolder 2"/>
          <p:cNvSpPr>
            <a:spLocks noGrp="1"/>
          </p:cNvSpPr>
          <p:nvPr>
            <p:ph type="body"/>
          </p:nvPr>
        </p:nvSpPr>
        <p:spPr>
          <a:xfrm>
            <a:off x="45720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92" name="PlaceHolder 3"/>
          <p:cNvSpPr>
            <a:spLocks noGrp="1"/>
          </p:cNvSpPr>
          <p:nvPr>
            <p:ph type="body"/>
          </p:nvPr>
        </p:nvSpPr>
        <p:spPr>
          <a:xfrm>
            <a:off x="170208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93" name="PlaceHolder 4"/>
          <p:cNvSpPr>
            <a:spLocks noGrp="1"/>
          </p:cNvSpPr>
          <p:nvPr>
            <p:ph type="body"/>
          </p:nvPr>
        </p:nvSpPr>
        <p:spPr>
          <a:xfrm>
            <a:off x="457200" y="5280840"/>
            <a:ext cx="2428560" cy="118080"/>
          </a:xfrm>
          <a:prstGeom prst="rect">
            <a:avLst/>
          </a:prstGeom>
        </p:spPr>
        <p:txBody>
          <a:bodyPr lIns="0" rIns="0" tIns="0" bIns="0">
            <a:normAutofit fontScale="4000"/>
          </a:bodyPr>
          <a:p>
            <a:endParaRPr b="0" lang="en-US" sz="2310" spc="-1" strike="noStrike">
              <a:solidFill>
                <a:srgbClr val="000000"/>
              </a:solidFill>
              <a:latin typeface="Cambr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95" name="PlaceHolder 2"/>
          <p:cNvSpPr>
            <a:spLocks noGrp="1"/>
          </p:cNvSpPr>
          <p:nvPr>
            <p:ph type="body"/>
          </p:nvPr>
        </p:nvSpPr>
        <p:spPr>
          <a:xfrm>
            <a:off x="457200" y="5151240"/>
            <a:ext cx="2428560" cy="118080"/>
          </a:xfrm>
          <a:prstGeom prst="rect">
            <a:avLst/>
          </a:prstGeom>
        </p:spPr>
        <p:txBody>
          <a:bodyPr lIns="0" rIns="0" tIns="0" bIns="0">
            <a:normAutofit fontScale="4000"/>
          </a:bodyPr>
          <a:p>
            <a:endParaRPr b="0" lang="en-US" sz="2310" spc="-1" strike="noStrike">
              <a:solidFill>
                <a:srgbClr val="000000"/>
              </a:solidFill>
              <a:latin typeface="Cambria"/>
            </a:endParaRPr>
          </a:p>
        </p:txBody>
      </p:sp>
      <p:sp>
        <p:nvSpPr>
          <p:cNvPr id="96" name="PlaceHolder 3"/>
          <p:cNvSpPr>
            <a:spLocks noGrp="1"/>
          </p:cNvSpPr>
          <p:nvPr>
            <p:ph type="body"/>
          </p:nvPr>
        </p:nvSpPr>
        <p:spPr>
          <a:xfrm>
            <a:off x="457200" y="5280840"/>
            <a:ext cx="2428560" cy="118080"/>
          </a:xfrm>
          <a:prstGeom prst="rect">
            <a:avLst/>
          </a:prstGeom>
        </p:spPr>
        <p:txBody>
          <a:bodyPr lIns="0" rIns="0" tIns="0" bIns="0">
            <a:normAutofit fontScale="4000"/>
          </a:bodyPr>
          <a:p>
            <a:endParaRPr b="0" lang="en-US" sz="2310" spc="-1" strike="noStrike">
              <a:solidFill>
                <a:srgbClr val="000000"/>
              </a:solidFill>
              <a:latin typeface="Cambr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98" name="PlaceHolder 2"/>
          <p:cNvSpPr>
            <a:spLocks noGrp="1"/>
          </p:cNvSpPr>
          <p:nvPr>
            <p:ph type="body"/>
          </p:nvPr>
        </p:nvSpPr>
        <p:spPr>
          <a:xfrm>
            <a:off x="45720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99" name="PlaceHolder 3"/>
          <p:cNvSpPr>
            <a:spLocks noGrp="1"/>
          </p:cNvSpPr>
          <p:nvPr>
            <p:ph type="body"/>
          </p:nvPr>
        </p:nvSpPr>
        <p:spPr>
          <a:xfrm>
            <a:off x="170208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100" name="PlaceHolder 4"/>
          <p:cNvSpPr>
            <a:spLocks noGrp="1"/>
          </p:cNvSpPr>
          <p:nvPr>
            <p:ph type="body"/>
          </p:nvPr>
        </p:nvSpPr>
        <p:spPr>
          <a:xfrm>
            <a:off x="45720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101" name="PlaceHolder 5"/>
          <p:cNvSpPr>
            <a:spLocks noGrp="1"/>
          </p:cNvSpPr>
          <p:nvPr>
            <p:ph type="body"/>
          </p:nvPr>
        </p:nvSpPr>
        <p:spPr>
          <a:xfrm>
            <a:off x="170208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103" name="PlaceHolder 2"/>
          <p:cNvSpPr>
            <a:spLocks noGrp="1"/>
          </p:cNvSpPr>
          <p:nvPr>
            <p:ph type="body"/>
          </p:nvPr>
        </p:nvSpPr>
        <p:spPr>
          <a:xfrm>
            <a:off x="457200" y="51512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104" name="PlaceHolder 3"/>
          <p:cNvSpPr>
            <a:spLocks noGrp="1"/>
          </p:cNvSpPr>
          <p:nvPr>
            <p:ph type="body"/>
          </p:nvPr>
        </p:nvSpPr>
        <p:spPr>
          <a:xfrm>
            <a:off x="1278720" y="51512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105" name="PlaceHolder 4"/>
          <p:cNvSpPr>
            <a:spLocks noGrp="1"/>
          </p:cNvSpPr>
          <p:nvPr>
            <p:ph type="body"/>
          </p:nvPr>
        </p:nvSpPr>
        <p:spPr>
          <a:xfrm>
            <a:off x="2099880" y="51512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106" name="PlaceHolder 5"/>
          <p:cNvSpPr>
            <a:spLocks noGrp="1"/>
          </p:cNvSpPr>
          <p:nvPr>
            <p:ph type="body"/>
          </p:nvPr>
        </p:nvSpPr>
        <p:spPr>
          <a:xfrm>
            <a:off x="457200" y="52808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107" name="PlaceHolder 6"/>
          <p:cNvSpPr>
            <a:spLocks noGrp="1"/>
          </p:cNvSpPr>
          <p:nvPr>
            <p:ph type="body"/>
          </p:nvPr>
        </p:nvSpPr>
        <p:spPr>
          <a:xfrm>
            <a:off x="1278720" y="52808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
        <p:nvSpPr>
          <p:cNvPr id="108" name="PlaceHolder 7"/>
          <p:cNvSpPr>
            <a:spLocks noGrp="1"/>
          </p:cNvSpPr>
          <p:nvPr>
            <p:ph type="body"/>
          </p:nvPr>
        </p:nvSpPr>
        <p:spPr>
          <a:xfrm>
            <a:off x="2099880" y="5280840"/>
            <a:ext cx="781920" cy="118080"/>
          </a:xfrm>
          <a:prstGeom prst="rect">
            <a:avLst/>
          </a:prstGeom>
        </p:spPr>
        <p:txBody>
          <a:bodyPr lIns="0" rIns="0" tIns="0" bIns="0">
            <a:normAutofit/>
          </a:bodyPr>
          <a:p>
            <a:endParaRPr b="0" lang="en-US" sz="2310" spc="-1" strike="noStrike">
              <a:solidFill>
                <a:srgbClr val="000000"/>
              </a:solidFill>
              <a:latin typeface="Cambr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21" name="PlaceHolder 2"/>
          <p:cNvSpPr>
            <a:spLocks noGrp="1"/>
          </p:cNvSpPr>
          <p:nvPr>
            <p:ph type="body"/>
          </p:nvPr>
        </p:nvSpPr>
        <p:spPr>
          <a:xfrm>
            <a:off x="457200" y="5151240"/>
            <a:ext cx="2428560" cy="247680"/>
          </a:xfrm>
          <a:prstGeom prst="rect">
            <a:avLst/>
          </a:prstGeom>
        </p:spPr>
        <p:txBody>
          <a:bodyPr lIns="0" rIns="0" tIns="0" bIns="0">
            <a:normAutofit fontScale="13000"/>
          </a:bodyPr>
          <a:p>
            <a:endParaRPr b="0" lang="en-US" sz="2310" spc="-1" strike="noStrike">
              <a:solidFill>
                <a:srgbClr val="000000"/>
              </a:solidFill>
              <a:latin typeface="Cambr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23" name="PlaceHolder 2"/>
          <p:cNvSpPr>
            <a:spLocks noGrp="1"/>
          </p:cNvSpPr>
          <p:nvPr>
            <p:ph type="body"/>
          </p:nvPr>
        </p:nvSpPr>
        <p:spPr>
          <a:xfrm>
            <a:off x="45720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
        <p:nvSpPr>
          <p:cNvPr id="24" name="PlaceHolder 3"/>
          <p:cNvSpPr>
            <a:spLocks noGrp="1"/>
          </p:cNvSpPr>
          <p:nvPr>
            <p:ph type="body"/>
          </p:nvPr>
        </p:nvSpPr>
        <p:spPr>
          <a:xfrm>
            <a:off x="170208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 name="PlaceHolder 1"/>
          <p:cNvSpPr>
            <a:spLocks noGrp="1"/>
          </p:cNvSpPr>
          <p:nvPr>
            <p:ph type="subTitle"/>
          </p:nvPr>
        </p:nvSpPr>
        <p:spPr>
          <a:xfrm>
            <a:off x="502920" y="309960"/>
            <a:ext cx="9052200" cy="6015600"/>
          </a:xfrm>
          <a:prstGeom prst="rect">
            <a:avLst/>
          </a:prstGeom>
        </p:spPr>
        <p:txBody>
          <a:bodyPr lIns="0" rIns="0" tIns="0" bIns="0" anchor="ctr">
            <a:noAutofit/>
          </a:bodyPr>
          <a:p>
            <a:pPr algn="ctr"/>
            <a:endParaRPr b="0" lang="tr-T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28" name="PlaceHolder 2"/>
          <p:cNvSpPr>
            <a:spLocks noGrp="1"/>
          </p:cNvSpPr>
          <p:nvPr>
            <p:ph type="body"/>
          </p:nvPr>
        </p:nvSpPr>
        <p:spPr>
          <a:xfrm>
            <a:off x="45720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29" name="PlaceHolder 3"/>
          <p:cNvSpPr>
            <a:spLocks noGrp="1"/>
          </p:cNvSpPr>
          <p:nvPr>
            <p:ph type="body"/>
          </p:nvPr>
        </p:nvSpPr>
        <p:spPr>
          <a:xfrm>
            <a:off x="170208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
        <p:nvSpPr>
          <p:cNvPr id="30" name="PlaceHolder 4"/>
          <p:cNvSpPr>
            <a:spLocks noGrp="1"/>
          </p:cNvSpPr>
          <p:nvPr>
            <p:ph type="body"/>
          </p:nvPr>
        </p:nvSpPr>
        <p:spPr>
          <a:xfrm>
            <a:off x="45720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32" name="PlaceHolder 2"/>
          <p:cNvSpPr>
            <a:spLocks noGrp="1"/>
          </p:cNvSpPr>
          <p:nvPr>
            <p:ph type="body"/>
          </p:nvPr>
        </p:nvSpPr>
        <p:spPr>
          <a:xfrm>
            <a:off x="457200" y="5151240"/>
            <a:ext cx="1185120" cy="247680"/>
          </a:xfrm>
          <a:prstGeom prst="rect">
            <a:avLst/>
          </a:prstGeom>
        </p:spPr>
        <p:txBody>
          <a:bodyPr lIns="0" rIns="0" tIns="0" bIns="0">
            <a:normAutofit fontScale="3000"/>
          </a:bodyPr>
          <a:p>
            <a:endParaRPr b="0" lang="en-US" sz="2310" spc="-1" strike="noStrike">
              <a:solidFill>
                <a:srgbClr val="000000"/>
              </a:solidFill>
              <a:latin typeface="Cambria"/>
            </a:endParaRPr>
          </a:p>
        </p:txBody>
      </p:sp>
      <p:sp>
        <p:nvSpPr>
          <p:cNvPr id="33" name="PlaceHolder 3"/>
          <p:cNvSpPr>
            <a:spLocks noGrp="1"/>
          </p:cNvSpPr>
          <p:nvPr>
            <p:ph type="body"/>
          </p:nvPr>
        </p:nvSpPr>
        <p:spPr>
          <a:xfrm>
            <a:off x="170208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34" name="PlaceHolder 4"/>
          <p:cNvSpPr>
            <a:spLocks noGrp="1"/>
          </p:cNvSpPr>
          <p:nvPr>
            <p:ph type="body"/>
          </p:nvPr>
        </p:nvSpPr>
        <p:spPr>
          <a:xfrm>
            <a:off x="1702080" y="52808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02920" y="309960"/>
            <a:ext cx="9052200" cy="1297440"/>
          </a:xfrm>
          <a:prstGeom prst="rect">
            <a:avLst/>
          </a:prstGeom>
        </p:spPr>
        <p:txBody>
          <a:bodyPr lIns="0" rIns="0" tIns="0" bIns="0" anchor="ctr">
            <a:noAutofit/>
          </a:bodyPr>
          <a:p>
            <a:endParaRPr b="0" lang="en-US" sz="1800" spc="-1" strike="noStrike">
              <a:solidFill>
                <a:srgbClr val="000000"/>
              </a:solidFill>
              <a:latin typeface="Cambria"/>
            </a:endParaRPr>
          </a:p>
        </p:txBody>
      </p:sp>
      <p:sp>
        <p:nvSpPr>
          <p:cNvPr id="36" name="PlaceHolder 2"/>
          <p:cNvSpPr>
            <a:spLocks noGrp="1"/>
          </p:cNvSpPr>
          <p:nvPr>
            <p:ph type="body"/>
          </p:nvPr>
        </p:nvSpPr>
        <p:spPr>
          <a:xfrm>
            <a:off x="45720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37" name="PlaceHolder 3"/>
          <p:cNvSpPr>
            <a:spLocks noGrp="1"/>
          </p:cNvSpPr>
          <p:nvPr>
            <p:ph type="body"/>
          </p:nvPr>
        </p:nvSpPr>
        <p:spPr>
          <a:xfrm>
            <a:off x="1702080" y="5151240"/>
            <a:ext cx="1185120" cy="118080"/>
          </a:xfrm>
          <a:prstGeom prst="rect">
            <a:avLst/>
          </a:prstGeom>
        </p:spPr>
        <p:txBody>
          <a:bodyPr lIns="0" rIns="0" tIns="0" bIns="0">
            <a:normAutofit fontScale="1000"/>
          </a:bodyPr>
          <a:p>
            <a:endParaRPr b="0" lang="en-US" sz="2310" spc="-1" strike="noStrike">
              <a:solidFill>
                <a:srgbClr val="000000"/>
              </a:solidFill>
              <a:latin typeface="Cambria"/>
            </a:endParaRPr>
          </a:p>
        </p:txBody>
      </p:sp>
      <p:sp>
        <p:nvSpPr>
          <p:cNvPr id="38" name="PlaceHolder 4"/>
          <p:cNvSpPr>
            <a:spLocks noGrp="1"/>
          </p:cNvSpPr>
          <p:nvPr>
            <p:ph type="body"/>
          </p:nvPr>
        </p:nvSpPr>
        <p:spPr>
          <a:xfrm>
            <a:off x="457200" y="5280840"/>
            <a:ext cx="2428560" cy="118080"/>
          </a:xfrm>
          <a:prstGeom prst="rect">
            <a:avLst/>
          </a:prstGeom>
        </p:spPr>
        <p:txBody>
          <a:bodyPr lIns="0" rIns="0" tIns="0" bIns="0">
            <a:normAutofit fontScale="4000"/>
          </a:bodyPr>
          <a:p>
            <a:endParaRPr b="0" lang="en-US" sz="2310" spc="-1" strike="noStrike">
              <a:solidFill>
                <a:srgbClr val="000000"/>
              </a:solidFill>
              <a:latin typeface="Cambr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10287000" y="4680"/>
            <a:ext cx="1752120" cy="776736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p:style>
        <p:txBody>
          <a:bodyPr>
            <a:noAutofit/>
          </a:bodyPr>
          <a:p>
            <a:pPr rtl="1">
              <a:lnSpc>
                <a:spcPct val="100000"/>
              </a:lnSpc>
              <a:spcBef>
                <a:spcPts val="1199"/>
              </a:spcBef>
            </a:pPr>
            <a:r>
              <a:rPr b="1" i="1" lang="tr-TR" sz="1100" spc="-1" strike="noStrike">
                <a:solidFill>
                  <a:srgbClr val="ffffff"/>
                </a:solidFill>
                <a:latin typeface="Arial"/>
              </a:rPr>
              <a:t>Not</a:t>
            </a:r>
            <a:r>
              <a:rPr b="1" i="1" lang="tr-TR" sz="1100" spc="-1" strike="noStrike">
                <a:solidFill>
                  <a:srgbClr val="ffffff"/>
                </a:solidFill>
                <a:latin typeface="Arial"/>
              </a:rPr>
              <a:t>: </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Bu broşür yazdırılacak şekilde tasarlanmıştır. Kart stokuna yazdırmadan önce doğru konumlandırılmasını sağlamak için, normal kağıt üzerinde baskıyı sınamalısınız</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Yazdır iletişim kutusunda 'Sayfaya Sığdırmak için Ölçeklendir' seçeneğinin işaretini kaldırmanız gerekebilir (Tam Sayfa Slaytlar açılan kutusunda)</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Sayfaya çift taraflı yazdırmak için yazıcınızın talimatlarını kontrol edin</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Bu slayt üzerindeki resimleri değiştirmek için bir resmi seçin ve silin. Ardından kendi resminizi eklemek için yer tutucudaki Resim Ekle simgesini</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tıklatın</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Logoyu kendi logonuzla değiştirmek için "LOGO ile değiştir" resmini sağ tıklatın ve ardından Resmi Değiştir seçimini belirtin</a:t>
            </a:r>
            <a:r>
              <a:rPr b="1" i="1" lang="tr-TR" sz="1100" spc="-1" strike="noStrike">
                <a:solidFill>
                  <a:srgbClr val="ffffff"/>
                </a:solidFill>
                <a:latin typeface="Arial"/>
              </a:rPr>
              <a:t>.</a:t>
            </a:r>
            <a:endParaRPr b="0" lang="tr-TR" sz="1100" spc="-1" strike="noStrike">
              <a:latin typeface="Arial"/>
            </a:endParaRPr>
          </a:p>
        </p:txBody>
      </p:sp>
      <p:pic>
        <p:nvPicPr>
          <p:cNvPr id="1" name="Resim 2" descr=""/>
          <p:cNvPicPr/>
          <p:nvPr/>
        </p:nvPicPr>
        <p:blipFill>
          <a:blip r:embed="rId2"/>
          <a:srcRect l="12338" t="11833" r="7463" b="10960"/>
          <a:stretch/>
        </p:blipFill>
        <p:spPr>
          <a:xfrm>
            <a:off x="11506320" y="5829120"/>
            <a:ext cx="289800" cy="286200"/>
          </a:xfrm>
          <a:prstGeom prst="rect">
            <a:avLst/>
          </a:prstGeom>
          <a:ln>
            <a:noFill/>
          </a:ln>
        </p:spPr>
      </p:pic>
      <p:sp>
        <p:nvSpPr>
          <p:cNvPr id="2" name="CustomShape 2"/>
          <p:cNvSpPr/>
          <p:nvPr/>
        </p:nvSpPr>
        <p:spPr>
          <a:xfrm>
            <a:off x="6946920" y="4498920"/>
            <a:ext cx="2834640" cy="297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p:style>
      </p:sp>
      <p:sp>
        <p:nvSpPr>
          <p:cNvPr id="3" name="PlaceHolder 3"/>
          <p:cNvSpPr>
            <a:spLocks noGrp="1"/>
          </p:cNvSpPr>
          <p:nvPr>
            <p:ph type="body"/>
          </p:nvPr>
        </p:nvSpPr>
        <p:spPr>
          <a:xfrm>
            <a:off x="457200" y="457200"/>
            <a:ext cx="2428560" cy="2285640"/>
          </a:xfrm>
          <a:prstGeom prst="rect">
            <a:avLst/>
          </a:prstGeom>
        </p:spPr>
        <p:txBody>
          <a:bodyPr lIns="90000" rIns="90000" tIns="274320" bIns="45000">
            <a:normAutofit/>
          </a:bodyPr>
          <a:p>
            <a:pPr algn="ctr">
              <a:lnSpc>
                <a:spcPct val="100000"/>
              </a:lnSpc>
              <a:tabLst>
                <a:tab algn="l" pos="0"/>
              </a:tabLst>
            </a:pPr>
            <a:r>
              <a:rPr b="0" lang="tr-TR" sz="1400" spc="-1" strike="noStrike">
                <a:solidFill>
                  <a:srgbClr val="000000"/>
                </a:solidFill>
                <a:latin typeface="Cambria"/>
              </a:rPr>
              <a:t>Resim eklemek için simgeyi tıklatın</a:t>
            </a:r>
            <a:endParaRPr b="0" lang="en-US" sz="1400" spc="-1" strike="noStrike">
              <a:solidFill>
                <a:srgbClr val="000000"/>
              </a:solidFill>
              <a:latin typeface="Cambria"/>
            </a:endParaRPr>
          </a:p>
        </p:txBody>
      </p:sp>
      <p:sp>
        <p:nvSpPr>
          <p:cNvPr id="4" name="PlaceHolder 4"/>
          <p:cNvSpPr>
            <a:spLocks noGrp="1"/>
          </p:cNvSpPr>
          <p:nvPr>
            <p:ph type="body"/>
          </p:nvPr>
        </p:nvSpPr>
        <p:spPr>
          <a:xfrm>
            <a:off x="457200" y="2891520"/>
            <a:ext cx="2428560" cy="273960"/>
          </a:xfrm>
          <a:prstGeom prst="rect">
            <a:avLst/>
          </a:prstGeom>
        </p:spPr>
        <p:txBody>
          <a:bodyPr lIns="0" rIns="0" tIns="0" bIns="0">
            <a:noAutofit/>
          </a:bodyPr>
          <a:p>
            <a:pPr>
              <a:lnSpc>
                <a:spcPct val="100000"/>
              </a:lnSpc>
              <a:tabLst>
                <a:tab algn="l" pos="0"/>
              </a:tabLst>
            </a:pPr>
            <a:r>
              <a:rPr b="0" i="1" lang="tr-TR" sz="900" spc="-1" strike="noStrike">
                <a:solidFill>
                  <a:srgbClr val="000000"/>
                </a:solidFill>
                <a:latin typeface="Cambria"/>
              </a:rPr>
              <a:t>[Fotoğrafınız için bir resim yazısı ekleyin]</a:t>
            </a:r>
            <a:endParaRPr b="0" lang="en-US" sz="900" spc="-1" strike="noStrike">
              <a:solidFill>
                <a:srgbClr val="000000"/>
              </a:solidFill>
              <a:latin typeface="Cambria"/>
            </a:endParaRPr>
          </a:p>
        </p:txBody>
      </p:sp>
      <p:sp>
        <p:nvSpPr>
          <p:cNvPr id="5" name="PlaceHolder 5"/>
          <p:cNvSpPr>
            <a:spLocks noGrp="1"/>
          </p:cNvSpPr>
          <p:nvPr>
            <p:ph type="body"/>
          </p:nvPr>
        </p:nvSpPr>
        <p:spPr>
          <a:xfrm>
            <a:off x="457200" y="3241080"/>
            <a:ext cx="2428560" cy="45684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Bu şablonla çalışmaya nasıl başlarsınız?</a:t>
            </a:r>
            <a:endParaRPr b="0" lang="en-US" sz="1200" spc="-1" strike="noStrike">
              <a:solidFill>
                <a:srgbClr val="000000"/>
              </a:solidFill>
              <a:latin typeface="Cambria"/>
            </a:endParaRPr>
          </a:p>
        </p:txBody>
      </p:sp>
      <p:sp>
        <p:nvSpPr>
          <p:cNvPr id="6" name="PlaceHolder 6"/>
          <p:cNvSpPr>
            <a:spLocks noGrp="1"/>
          </p:cNvSpPr>
          <p:nvPr>
            <p:ph type="body"/>
          </p:nvPr>
        </p:nvSpPr>
        <p:spPr>
          <a:xfrm>
            <a:off x="457200" y="3677400"/>
            <a:ext cx="2428560" cy="60948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Bu yeni, profesyonel broşürü olduğu gibi kullanabilir veya kolayca özelleştirebilirsiniz.</a:t>
            </a:r>
            <a:endParaRPr b="0" lang="en-US" sz="1000" spc="-1" strike="noStrike">
              <a:solidFill>
                <a:srgbClr val="000000"/>
              </a:solidFill>
              <a:latin typeface="Cambria"/>
            </a:endParaRPr>
          </a:p>
        </p:txBody>
      </p:sp>
      <p:sp>
        <p:nvSpPr>
          <p:cNvPr id="7" name="PlaceHolder 7"/>
          <p:cNvSpPr>
            <a:spLocks noGrp="1"/>
          </p:cNvSpPr>
          <p:nvPr>
            <p:ph type="body"/>
          </p:nvPr>
        </p:nvSpPr>
        <p:spPr>
          <a:xfrm>
            <a:off x="457200" y="4287240"/>
            <a:ext cx="2428560" cy="3161880"/>
          </a:xfrm>
          <a:prstGeom prst="rect">
            <a:avLst/>
          </a:prstGeom>
        </p:spPr>
        <p:txBody>
          <a:bodyPr lIns="0" rIns="0" tIns="0" bIns="0">
            <a:noAutofit/>
          </a:bodyPr>
          <a:p>
            <a:pPr marL="182880" indent="-182520">
              <a:lnSpc>
                <a:spcPct val="120000"/>
              </a:lnSpc>
              <a:spcBef>
                <a:spcPts val="1001"/>
              </a:spcBef>
              <a:buClr>
                <a:srgbClr val="000000"/>
              </a:buClr>
              <a:buFont typeface="Arial"/>
              <a:buChar char="•"/>
            </a:pPr>
            <a:r>
              <a:rPr b="0" lang="tr-TR" sz="800" spc="-1" strike="noStrike">
                <a:solidFill>
                  <a:srgbClr val="000000"/>
                </a:solidFill>
                <a:latin typeface="Cambria"/>
              </a:rPr>
              <a:t>Bu şablonu kullanmaya başlamanıza yardımcı olmak için şablonda birkaç ipucuna yer verdik. Herhangi bir ipucu metnini (bunun gibi) kendinizinkiyle değiştirmek için bu metni tıklatıp yazmaya başlamanız yeterlidir. Broşürdeki fotoğrafları değiştirmek için bir resmi seçin ve silin. Ardından yer tutucusundaki Resim Ekle simgesini tıklatarak kendi fotoğrafınızı ekleyin. Logoyu kendi logonuzla değiştirmek için "LOGO ile değiştir" resmini sağ tıklatın ve ardından Resmi Değiştir seçimini belirtin.</a:t>
            </a:r>
            <a:endParaRPr b="0" lang="en-US" sz="800" spc="-1" strike="noStrike">
              <a:solidFill>
                <a:srgbClr val="000000"/>
              </a:solidFill>
              <a:latin typeface="Cambria"/>
            </a:endParaRPr>
          </a:p>
        </p:txBody>
      </p:sp>
      <p:sp>
        <p:nvSpPr>
          <p:cNvPr id="8" name="PlaceHolder 8"/>
          <p:cNvSpPr>
            <a:spLocks noGrp="1"/>
          </p:cNvSpPr>
          <p:nvPr>
            <p:ph type="body"/>
          </p:nvPr>
        </p:nvSpPr>
        <p:spPr>
          <a:xfrm>
            <a:off x="3813840" y="609480"/>
            <a:ext cx="2428560" cy="456840"/>
          </a:xfrm>
          <a:prstGeom prst="rect">
            <a:avLst/>
          </a:prstGeom>
        </p:spPr>
        <p:txBody>
          <a:bodyPr lIns="0" rIns="0" tIns="0" bIns="0">
            <a:noAutofit/>
          </a:bodyPr>
          <a:p>
            <a:pPr>
              <a:lnSpc>
                <a:spcPct val="90000"/>
              </a:lnSpc>
              <a:spcBef>
                <a:spcPts val="720"/>
              </a:spcBef>
              <a:tabLst>
                <a:tab algn="l" pos="0"/>
              </a:tabLst>
            </a:pPr>
            <a:r>
              <a:rPr b="1" lang="tr-TR" sz="2000" spc="-1" strike="noStrike">
                <a:solidFill>
                  <a:srgbClr val="ab3c19"/>
                </a:solidFill>
                <a:latin typeface="Calibri"/>
              </a:rPr>
              <a:t>Biz Kimiz?</a:t>
            </a:r>
            <a:endParaRPr b="0" lang="en-US" sz="2000" spc="-1" strike="noStrike">
              <a:solidFill>
                <a:srgbClr val="000000"/>
              </a:solidFill>
              <a:latin typeface="Cambria"/>
            </a:endParaRPr>
          </a:p>
        </p:txBody>
      </p:sp>
      <p:sp>
        <p:nvSpPr>
          <p:cNvPr id="9" name="PlaceHolder 9"/>
          <p:cNvSpPr>
            <a:spLocks noGrp="1"/>
          </p:cNvSpPr>
          <p:nvPr>
            <p:ph type="body"/>
          </p:nvPr>
        </p:nvSpPr>
        <p:spPr>
          <a:xfrm>
            <a:off x="3813840" y="1082160"/>
            <a:ext cx="2428560" cy="22824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Hakkımızda</a:t>
            </a:r>
            <a:endParaRPr b="0" lang="en-US" sz="1200" spc="-1" strike="noStrike">
              <a:solidFill>
                <a:srgbClr val="000000"/>
              </a:solidFill>
              <a:latin typeface="Cambria"/>
            </a:endParaRPr>
          </a:p>
        </p:txBody>
      </p:sp>
      <p:sp>
        <p:nvSpPr>
          <p:cNvPr id="10" name="PlaceHolder 10"/>
          <p:cNvSpPr>
            <a:spLocks noGrp="1"/>
          </p:cNvSpPr>
          <p:nvPr>
            <p:ph type="body"/>
          </p:nvPr>
        </p:nvSpPr>
        <p:spPr>
          <a:xfrm>
            <a:off x="3813840" y="1342800"/>
            <a:ext cx="2428560" cy="88056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Burası sizin kısa bir konuşma yapacağınız yerdir. Ürünlerinizi veya hizmetlerinizi birisine anlatmak için yalnızca birkaç saniyeniz olsaydı, ne derdiniz?</a:t>
            </a:r>
            <a:endParaRPr b="0" lang="en-US" sz="1000" spc="-1" strike="noStrike">
              <a:solidFill>
                <a:srgbClr val="000000"/>
              </a:solidFill>
              <a:latin typeface="Cambria"/>
            </a:endParaRPr>
          </a:p>
        </p:txBody>
      </p:sp>
      <p:sp>
        <p:nvSpPr>
          <p:cNvPr id="11" name="PlaceHolder 11"/>
          <p:cNvSpPr>
            <a:spLocks noGrp="1"/>
          </p:cNvSpPr>
          <p:nvPr>
            <p:ph type="body"/>
          </p:nvPr>
        </p:nvSpPr>
        <p:spPr>
          <a:xfrm>
            <a:off x="3813840" y="2287800"/>
            <a:ext cx="2428560" cy="22824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Bize Başvurun</a:t>
            </a:r>
            <a:endParaRPr b="0" lang="en-US" sz="1200" spc="-1" strike="noStrike">
              <a:solidFill>
                <a:srgbClr val="000000"/>
              </a:solidFill>
              <a:latin typeface="Cambria"/>
            </a:endParaRPr>
          </a:p>
        </p:txBody>
      </p:sp>
      <p:sp>
        <p:nvSpPr>
          <p:cNvPr id="12" name="PlaceHolder 12"/>
          <p:cNvSpPr>
            <a:spLocks noGrp="1"/>
          </p:cNvSpPr>
          <p:nvPr>
            <p:ph type="body"/>
          </p:nvPr>
        </p:nvSpPr>
        <p:spPr>
          <a:xfrm>
            <a:off x="3813840" y="2539080"/>
            <a:ext cx="2428560" cy="670680"/>
          </a:xfrm>
          <a:prstGeom prst="rect">
            <a:avLst/>
          </a:prstGeom>
        </p:spPr>
        <p:txBody>
          <a:bodyPr lIns="0" rIns="0" tIns="0" bIns="0">
            <a:noAutofit/>
          </a:bodyPr>
          <a:p>
            <a:pPr>
              <a:lnSpc>
                <a:spcPct val="100000"/>
              </a:lnSpc>
              <a:spcBef>
                <a:spcPts val="360"/>
              </a:spcBef>
              <a:tabLst>
                <a:tab algn="l" pos="0"/>
              </a:tabLst>
            </a:pPr>
            <a:r>
              <a:rPr b="0" lang="tr-TR" sz="1000" spc="-1" strike="noStrike">
                <a:solidFill>
                  <a:srgbClr val="000000"/>
                </a:solidFill>
                <a:latin typeface="Cambria"/>
              </a:rPr>
              <a:t>Telefon: [Telefon]</a:t>
            </a:r>
            <a:endParaRPr b="0" lang="en-US" sz="1000" spc="-1" strike="noStrike">
              <a:solidFill>
                <a:srgbClr val="000000"/>
              </a:solidFill>
              <a:latin typeface="Cambria"/>
            </a:endParaRPr>
          </a:p>
          <a:p>
            <a:pPr>
              <a:lnSpc>
                <a:spcPct val="100000"/>
              </a:lnSpc>
              <a:spcBef>
                <a:spcPts val="360"/>
              </a:spcBef>
              <a:tabLst>
                <a:tab algn="l" pos="0"/>
              </a:tabLst>
            </a:pPr>
            <a:r>
              <a:rPr b="0" lang="tr-TR" sz="1000" spc="-1" strike="noStrike">
                <a:solidFill>
                  <a:srgbClr val="000000"/>
                </a:solidFill>
                <a:latin typeface="Cambria"/>
              </a:rPr>
              <a:t>E-posta: [E-posta adresi]</a:t>
            </a:r>
            <a:endParaRPr b="0" lang="en-US" sz="1000" spc="-1" strike="noStrike">
              <a:solidFill>
                <a:srgbClr val="000000"/>
              </a:solidFill>
              <a:latin typeface="Cambria"/>
            </a:endParaRPr>
          </a:p>
          <a:p>
            <a:pPr>
              <a:lnSpc>
                <a:spcPct val="100000"/>
              </a:lnSpc>
              <a:spcBef>
                <a:spcPts val="360"/>
              </a:spcBef>
              <a:tabLst>
                <a:tab algn="l" pos="0"/>
              </a:tabLst>
            </a:pPr>
            <a:r>
              <a:rPr b="0" lang="tr-TR" sz="1000" spc="-1" strike="noStrike">
                <a:solidFill>
                  <a:srgbClr val="000000"/>
                </a:solidFill>
                <a:latin typeface="Cambria"/>
              </a:rPr>
              <a:t>Web: [Web adresi]</a:t>
            </a:r>
            <a:endParaRPr b="0" lang="en-US" sz="1000" spc="-1" strike="noStrike">
              <a:solidFill>
                <a:srgbClr val="000000"/>
              </a:solidFill>
              <a:latin typeface="Cambria"/>
            </a:endParaRPr>
          </a:p>
        </p:txBody>
      </p:sp>
      <p:sp>
        <p:nvSpPr>
          <p:cNvPr id="13" name="PlaceHolder 13"/>
          <p:cNvSpPr>
            <a:spLocks noGrp="1"/>
          </p:cNvSpPr>
          <p:nvPr>
            <p:ph type="body"/>
          </p:nvPr>
        </p:nvSpPr>
        <p:spPr>
          <a:xfrm>
            <a:off x="4746600" y="6851160"/>
            <a:ext cx="1507680" cy="151920"/>
          </a:xfrm>
          <a:prstGeom prst="rect">
            <a:avLst/>
          </a:prstGeom>
        </p:spPr>
        <p:txBody>
          <a:bodyPr lIns="0" rIns="0" tIns="0" bIns="0">
            <a:noAutofit/>
          </a:bodyPr>
          <a:p>
            <a:pPr>
              <a:lnSpc>
                <a:spcPct val="90000"/>
              </a:lnSpc>
              <a:tabLst>
                <a:tab algn="l" pos="0"/>
              </a:tabLst>
            </a:pPr>
            <a:r>
              <a:rPr b="1" lang="tr-TR" sz="1000" spc="-1" strike="noStrike" cap="all">
                <a:solidFill>
                  <a:srgbClr val="ab3c19"/>
                </a:solidFill>
                <a:latin typeface="Calibri"/>
              </a:rPr>
              <a:t>[Şirket adı]</a:t>
            </a:r>
            <a:endParaRPr b="0" lang="en-US" sz="1000" spc="-1" strike="noStrike">
              <a:solidFill>
                <a:srgbClr val="000000"/>
              </a:solidFill>
              <a:latin typeface="Cambria"/>
            </a:endParaRPr>
          </a:p>
        </p:txBody>
      </p:sp>
      <p:sp>
        <p:nvSpPr>
          <p:cNvPr id="14" name="PlaceHolder 14"/>
          <p:cNvSpPr>
            <a:spLocks noGrp="1"/>
          </p:cNvSpPr>
          <p:nvPr>
            <p:ph type="body"/>
          </p:nvPr>
        </p:nvSpPr>
        <p:spPr>
          <a:xfrm>
            <a:off x="4746600" y="7004160"/>
            <a:ext cx="1507680" cy="310680"/>
          </a:xfrm>
          <a:prstGeom prst="rect">
            <a:avLst/>
          </a:prstGeom>
        </p:spPr>
        <p:txBody>
          <a:bodyPr lIns="0" rIns="0" tIns="0" bIns="0">
            <a:noAutofit/>
          </a:bodyPr>
          <a:p>
            <a:pPr>
              <a:lnSpc>
                <a:spcPct val="120000"/>
              </a:lnSpc>
              <a:spcBef>
                <a:spcPts val="289"/>
              </a:spcBef>
              <a:tabLst>
                <a:tab algn="l" pos="0"/>
              </a:tabLst>
            </a:pPr>
            <a:r>
              <a:rPr b="0" lang="tr-TR" sz="800" spc="-1" strike="noStrike">
                <a:solidFill>
                  <a:srgbClr val="000000"/>
                </a:solidFill>
                <a:latin typeface="Cambria"/>
              </a:rPr>
              <a:t>[Adres]</a:t>
            </a:r>
            <a:endParaRPr b="0" lang="en-US" sz="800" spc="-1" strike="noStrike">
              <a:solidFill>
                <a:srgbClr val="000000"/>
              </a:solidFill>
              <a:latin typeface="Cambria"/>
            </a:endParaRPr>
          </a:p>
          <a:p>
            <a:pPr>
              <a:lnSpc>
                <a:spcPct val="120000"/>
              </a:lnSpc>
              <a:spcBef>
                <a:spcPts val="289"/>
              </a:spcBef>
              <a:tabLst>
                <a:tab algn="l" pos="0"/>
              </a:tabLst>
            </a:pPr>
            <a:r>
              <a:rPr b="0" lang="tr-TR" sz="800" spc="-1" strike="noStrike">
                <a:solidFill>
                  <a:srgbClr val="000000"/>
                </a:solidFill>
                <a:latin typeface="Cambria"/>
              </a:rPr>
              <a:t>[Şehir, Posta Kodu]</a:t>
            </a:r>
            <a:endParaRPr b="0" lang="en-US" sz="800" spc="-1" strike="noStrike">
              <a:solidFill>
                <a:srgbClr val="000000"/>
              </a:solidFill>
              <a:latin typeface="Cambria"/>
            </a:endParaRPr>
          </a:p>
        </p:txBody>
      </p:sp>
      <p:sp>
        <p:nvSpPr>
          <p:cNvPr id="15" name="PlaceHolder 15"/>
          <p:cNvSpPr>
            <a:spLocks noGrp="1"/>
          </p:cNvSpPr>
          <p:nvPr>
            <p:ph type="body"/>
          </p:nvPr>
        </p:nvSpPr>
        <p:spPr>
          <a:xfrm>
            <a:off x="7165800" y="457200"/>
            <a:ext cx="2428560" cy="3657240"/>
          </a:xfrm>
          <a:prstGeom prst="rect">
            <a:avLst/>
          </a:prstGeom>
        </p:spPr>
        <p:txBody>
          <a:bodyPr lIns="90000" rIns="90000" tIns="274320" bIns="45000">
            <a:normAutofit/>
          </a:bodyPr>
          <a:p>
            <a:pPr algn="ctr">
              <a:lnSpc>
                <a:spcPct val="100000"/>
              </a:lnSpc>
              <a:tabLst>
                <a:tab algn="l" pos="0"/>
              </a:tabLst>
            </a:pPr>
            <a:r>
              <a:rPr b="0" lang="tr-TR" sz="1400" spc="-1" strike="noStrike">
                <a:solidFill>
                  <a:srgbClr val="000000"/>
                </a:solidFill>
                <a:latin typeface="Cambria"/>
              </a:rPr>
              <a:t>Resim eklemek için simgeyi tıklatın</a:t>
            </a:r>
            <a:endParaRPr b="0" lang="en-US" sz="1400" spc="-1" strike="noStrike">
              <a:solidFill>
                <a:srgbClr val="000000"/>
              </a:solidFill>
              <a:latin typeface="Cambria"/>
            </a:endParaRPr>
          </a:p>
        </p:txBody>
      </p:sp>
      <p:sp>
        <p:nvSpPr>
          <p:cNvPr id="16" name="PlaceHolder 16"/>
          <p:cNvSpPr>
            <a:spLocks noGrp="1"/>
          </p:cNvSpPr>
          <p:nvPr>
            <p:ph type="title"/>
          </p:nvPr>
        </p:nvSpPr>
        <p:spPr>
          <a:xfrm>
            <a:off x="7322400" y="4498920"/>
            <a:ext cx="2088360" cy="822600"/>
          </a:xfrm>
          <a:prstGeom prst="rect">
            <a:avLst/>
          </a:prstGeom>
        </p:spPr>
        <p:txBody>
          <a:bodyPr lIns="0" rIns="0" tIns="0" bIns="0" anchor="ctr">
            <a:normAutofit/>
          </a:bodyPr>
          <a:p>
            <a:pPr>
              <a:lnSpc>
                <a:spcPct val="85000"/>
              </a:lnSpc>
            </a:pPr>
            <a:r>
              <a:rPr b="1" lang="tr-TR" sz="2800" spc="-1" strike="noStrike" cap="all">
                <a:solidFill>
                  <a:srgbClr val="ffffff"/>
                </a:solidFill>
                <a:latin typeface="Calibri"/>
              </a:rPr>
              <a:t>Şirket adı</a:t>
            </a:r>
            <a:endParaRPr b="0" lang="en-US" sz="2800" spc="-1" strike="noStrike">
              <a:solidFill>
                <a:srgbClr val="000000"/>
              </a:solidFill>
              <a:latin typeface="Cambria"/>
            </a:endParaRPr>
          </a:p>
        </p:txBody>
      </p:sp>
      <p:sp>
        <p:nvSpPr>
          <p:cNvPr id="17" name="PlaceHolder 17"/>
          <p:cNvSpPr>
            <a:spLocks noGrp="1"/>
          </p:cNvSpPr>
          <p:nvPr>
            <p:ph type="body"/>
          </p:nvPr>
        </p:nvSpPr>
        <p:spPr>
          <a:xfrm>
            <a:off x="7322400" y="6625080"/>
            <a:ext cx="2088360" cy="439200"/>
          </a:xfrm>
          <a:prstGeom prst="rect">
            <a:avLst/>
          </a:prstGeom>
        </p:spPr>
        <p:txBody>
          <a:bodyPr lIns="0" rIns="0" tIns="0" bIns="0">
            <a:noAutofit/>
          </a:bodyPr>
          <a:p>
            <a:pPr>
              <a:lnSpc>
                <a:spcPct val="100000"/>
              </a:lnSpc>
              <a:tabLst>
                <a:tab algn="l" pos="0"/>
              </a:tabLst>
            </a:pPr>
            <a:r>
              <a:rPr b="0" i="1" lang="tr-TR" sz="1300" spc="-1" strike="noStrike">
                <a:solidFill>
                  <a:srgbClr val="ffffff"/>
                </a:solidFill>
                <a:latin typeface="Cambria"/>
              </a:rPr>
              <a:t>[Broşür alt başlığı veya şirket etiket satırı]</a:t>
            </a:r>
            <a:endParaRPr b="0" lang="en-US" sz="1300" spc="-1" strike="noStrike">
              <a:solidFill>
                <a:srgbClr val="000000"/>
              </a:solidFill>
              <a:latin typeface="Cambri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CustomShape 1"/>
          <p:cNvSpPr/>
          <p:nvPr/>
        </p:nvSpPr>
        <p:spPr>
          <a:xfrm>
            <a:off x="10287000" y="4680"/>
            <a:ext cx="1752120" cy="7767360"/>
          </a:xfrm>
          <a:prstGeom prst="roundRect">
            <a:avLst>
              <a:gd name="adj" fmla="val 6795"/>
            </a:avLst>
          </a:prstGeom>
          <a:solidFill>
            <a:srgbClr val="a6a6a6"/>
          </a:solidFill>
          <a:ln>
            <a:noFill/>
          </a:ln>
        </p:spPr>
        <p:style>
          <a:lnRef idx="2">
            <a:schemeClr val="accent1">
              <a:shade val="50000"/>
            </a:schemeClr>
          </a:lnRef>
          <a:fillRef idx="1">
            <a:schemeClr val="accent1"/>
          </a:fillRef>
          <a:effectRef idx="0">
            <a:schemeClr val="accent1"/>
          </a:effectRef>
          <a:fontRef idx="minor"/>
        </p:style>
        <p:txBody>
          <a:bodyPr>
            <a:noAutofit/>
          </a:bodyPr>
          <a:p>
            <a:pPr rtl="1">
              <a:lnSpc>
                <a:spcPct val="100000"/>
              </a:lnSpc>
              <a:spcBef>
                <a:spcPts val="1199"/>
              </a:spcBef>
            </a:pPr>
            <a:r>
              <a:rPr b="1" i="1" lang="tr-TR" sz="1100" spc="-1" strike="noStrike">
                <a:solidFill>
                  <a:srgbClr val="ffffff"/>
                </a:solidFill>
                <a:latin typeface="Arial"/>
              </a:rPr>
              <a:t>Not</a:t>
            </a:r>
            <a:r>
              <a:rPr b="1" i="1" lang="tr-TR" sz="1100" spc="-1" strike="noStrike">
                <a:solidFill>
                  <a:srgbClr val="ffffff"/>
                </a:solidFill>
                <a:latin typeface="Arial"/>
              </a:rPr>
              <a:t>: </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Bu broşür yazdırılacak şekilde tasarlanmıştır. Kart stokuna yazdırmadan önce doğru konumlandırılmasını sağlamak için, normal kağıt üzerinde baskıyı sınamalısınız</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Yazdır iletişim kutusunda 'Sayfaya Sığdırmak için Ölçeklendir' seçeneğinin işaretini kaldırmanız gerekebilir (Tam Sayfa Slaytlar açılan kutusunda)</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Sayfaya çift taraflı yazdırmak için yazıcınızın talimatlarını kontrol edin</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Bu slayt üzerindeki resimleri değiştirmek için bir resmi seçin ve silin. Ardından kendi resminizi eklemek için yer tutucudaki Resim Ekle simgesini</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tıklatın</a:t>
            </a:r>
            <a:r>
              <a:rPr b="1" i="1" lang="tr-TR" sz="1100" spc="-1" strike="noStrike">
                <a:solidFill>
                  <a:srgbClr val="ffffff"/>
                </a:solidFill>
                <a:latin typeface="Arial"/>
              </a:rPr>
              <a:t>.</a:t>
            </a:r>
            <a:endParaRPr b="0" lang="tr-TR" sz="1100" spc="-1" strike="noStrike">
              <a:latin typeface="Arial"/>
            </a:endParaRPr>
          </a:p>
          <a:p>
            <a:pPr rtl="1">
              <a:lnSpc>
                <a:spcPct val="100000"/>
              </a:lnSpc>
              <a:spcBef>
                <a:spcPts val="1199"/>
              </a:spcBef>
            </a:pPr>
            <a:r>
              <a:rPr b="1" i="1" lang="tr-TR" sz="1100" spc="-1" strike="noStrike">
                <a:solidFill>
                  <a:srgbClr val="ffffff"/>
                </a:solidFill>
                <a:latin typeface="Arial"/>
              </a:rPr>
              <a:t>Logoyu kendi logonuzla değiştirmek için "LOGO ile değiştir" resmini sağ tıklatın ve ardından Resmi Değiştir seçimini belirtin</a:t>
            </a:r>
            <a:r>
              <a:rPr b="1" i="1" lang="tr-TR" sz="1100" spc="-1" strike="noStrike">
                <a:solidFill>
                  <a:srgbClr val="ffffff"/>
                </a:solidFill>
                <a:latin typeface="Arial"/>
              </a:rPr>
              <a:t>.</a:t>
            </a:r>
            <a:endParaRPr b="0" lang="tr-TR" sz="1100" spc="-1" strike="noStrike">
              <a:latin typeface="Arial"/>
            </a:endParaRPr>
          </a:p>
        </p:txBody>
      </p:sp>
      <p:pic>
        <p:nvPicPr>
          <p:cNvPr id="55" name="Resim 2" descr=""/>
          <p:cNvPicPr/>
          <p:nvPr/>
        </p:nvPicPr>
        <p:blipFill>
          <a:blip r:embed="rId2"/>
          <a:srcRect l="12338" t="11833" r="7463" b="10960"/>
          <a:stretch/>
        </p:blipFill>
        <p:spPr>
          <a:xfrm>
            <a:off x="11506320" y="5814000"/>
            <a:ext cx="289800" cy="286200"/>
          </a:xfrm>
          <a:prstGeom prst="rect">
            <a:avLst/>
          </a:prstGeom>
          <a:ln>
            <a:noFill/>
          </a:ln>
        </p:spPr>
      </p:pic>
      <p:sp>
        <p:nvSpPr>
          <p:cNvPr id="56" name="PlaceHolder 2"/>
          <p:cNvSpPr>
            <a:spLocks noGrp="1"/>
          </p:cNvSpPr>
          <p:nvPr>
            <p:ph type="body"/>
          </p:nvPr>
        </p:nvSpPr>
        <p:spPr>
          <a:xfrm>
            <a:off x="457200" y="5151240"/>
            <a:ext cx="2428560" cy="24768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İşte birkaç fikir...</a:t>
            </a:r>
            <a:endParaRPr b="0" lang="en-US" sz="1200" spc="-1" strike="noStrike">
              <a:solidFill>
                <a:srgbClr val="000000"/>
              </a:solidFill>
              <a:latin typeface="Cambria"/>
            </a:endParaRPr>
          </a:p>
        </p:txBody>
      </p:sp>
      <p:sp>
        <p:nvSpPr>
          <p:cNvPr id="57" name="PlaceHolder 3"/>
          <p:cNvSpPr>
            <a:spLocks noGrp="1"/>
          </p:cNvSpPr>
          <p:nvPr>
            <p:ph type="body"/>
          </p:nvPr>
        </p:nvSpPr>
        <p:spPr>
          <a:xfrm>
            <a:off x="457200" y="4386240"/>
            <a:ext cx="2428560" cy="608760"/>
          </a:xfrm>
          <a:prstGeom prst="rect">
            <a:avLst/>
          </a:prstGeom>
        </p:spPr>
        <p:txBody>
          <a:bodyPr lIns="0" rIns="0" tIns="0" bIns="0">
            <a:noAutofit/>
          </a:bodyPr>
          <a:p>
            <a:pPr>
              <a:lnSpc>
                <a:spcPct val="90000"/>
              </a:lnSpc>
              <a:spcBef>
                <a:spcPts val="720"/>
              </a:spcBef>
              <a:tabLst>
                <a:tab algn="l" pos="0"/>
              </a:tabLst>
            </a:pPr>
            <a:r>
              <a:rPr b="1" lang="tr-TR" sz="2000" spc="-1" strike="noStrike">
                <a:solidFill>
                  <a:srgbClr val="ab3c19"/>
                </a:solidFill>
                <a:latin typeface="Calibri"/>
              </a:rPr>
              <a:t>Bu broşürde nelere yer verirsiniz?</a:t>
            </a:r>
            <a:endParaRPr b="0" lang="en-US" sz="2000" spc="-1" strike="noStrike">
              <a:solidFill>
                <a:srgbClr val="000000"/>
              </a:solidFill>
              <a:latin typeface="Cambria"/>
            </a:endParaRPr>
          </a:p>
        </p:txBody>
      </p:sp>
      <p:sp>
        <p:nvSpPr>
          <p:cNvPr id="58" name="PlaceHolder 4"/>
          <p:cNvSpPr>
            <a:spLocks noGrp="1"/>
          </p:cNvSpPr>
          <p:nvPr>
            <p:ph type="body"/>
          </p:nvPr>
        </p:nvSpPr>
        <p:spPr>
          <a:xfrm>
            <a:off x="457200" y="457200"/>
            <a:ext cx="2428560" cy="3657240"/>
          </a:xfrm>
          <a:prstGeom prst="rect">
            <a:avLst/>
          </a:prstGeom>
        </p:spPr>
        <p:txBody>
          <a:bodyPr lIns="90000" rIns="90000" tIns="274320" bIns="45000">
            <a:normAutofit/>
          </a:bodyPr>
          <a:p>
            <a:pPr algn="ctr">
              <a:lnSpc>
                <a:spcPct val="100000"/>
              </a:lnSpc>
              <a:tabLst>
                <a:tab algn="l" pos="0"/>
              </a:tabLst>
            </a:pPr>
            <a:r>
              <a:rPr b="0" lang="tr-TR" sz="1400" spc="-1" strike="noStrike">
                <a:solidFill>
                  <a:srgbClr val="000000"/>
                </a:solidFill>
                <a:latin typeface="Cambria"/>
              </a:rPr>
              <a:t>Resim eklemek için simgeyi tıklatın</a:t>
            </a:r>
            <a:endParaRPr b="0" lang="en-US" sz="1400" spc="-1" strike="noStrike">
              <a:solidFill>
                <a:srgbClr val="000000"/>
              </a:solidFill>
              <a:latin typeface="Cambria"/>
            </a:endParaRPr>
          </a:p>
        </p:txBody>
      </p:sp>
      <p:sp>
        <p:nvSpPr>
          <p:cNvPr id="59" name="PlaceHolder 5"/>
          <p:cNvSpPr>
            <a:spLocks noGrp="1"/>
          </p:cNvSpPr>
          <p:nvPr>
            <p:ph type="body"/>
          </p:nvPr>
        </p:nvSpPr>
        <p:spPr>
          <a:xfrm>
            <a:off x="457200" y="5399640"/>
            <a:ext cx="2428560" cy="191520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Burası şirketin misyonunu belirtmek için mükemmel bir yerdir. Çok sayıda şirket arasından nasıl sıyrıldığınızı özetlemek için sayfanın sağ tarafını kullanabilir, başarı öykünüzün özeti için ise orta kısmı kullanabilirsiniz.</a:t>
            </a:r>
            <a:endParaRPr b="0" lang="en-US" sz="1000" spc="-1" strike="noStrike">
              <a:solidFill>
                <a:srgbClr val="000000"/>
              </a:solidFill>
              <a:latin typeface="Cambria"/>
            </a:endParaRPr>
          </a:p>
          <a:p>
            <a:pPr>
              <a:lnSpc>
                <a:spcPct val="120000"/>
              </a:lnSpc>
              <a:spcBef>
                <a:spcPts val="360"/>
              </a:spcBef>
              <a:tabLst>
                <a:tab algn="l" pos="0"/>
              </a:tabLst>
            </a:pPr>
            <a:r>
              <a:rPr b="0" lang="tr-TR" sz="1000" spc="-1" strike="noStrike">
                <a:solidFill>
                  <a:srgbClr val="000000"/>
                </a:solidFill>
                <a:latin typeface="Cambria"/>
              </a:rPr>
              <a:t>(Ön plana çıkmak için kesinlikle şirketinizin en iyi işlerinin fotoğraflarını seçmeniz gerekir. Resimler her zaman etki uyandırır.)</a:t>
            </a:r>
            <a:endParaRPr b="0" lang="en-US" sz="1000" spc="-1" strike="noStrike">
              <a:solidFill>
                <a:srgbClr val="000000"/>
              </a:solidFill>
              <a:latin typeface="Cambria"/>
            </a:endParaRPr>
          </a:p>
        </p:txBody>
      </p:sp>
      <p:sp>
        <p:nvSpPr>
          <p:cNvPr id="60" name="PlaceHolder 6"/>
          <p:cNvSpPr>
            <a:spLocks noGrp="1"/>
          </p:cNvSpPr>
          <p:nvPr>
            <p:ph type="body"/>
          </p:nvPr>
        </p:nvSpPr>
        <p:spPr>
          <a:xfrm>
            <a:off x="3813120" y="494280"/>
            <a:ext cx="2428560" cy="45396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Böyle nitelikli bir belgenin zor bir şekilde mi biçimlendirilmesi gerekiyor? Bir düşünün!</a:t>
            </a:r>
            <a:endParaRPr b="0" lang="en-US" sz="1200" spc="-1" strike="noStrike">
              <a:solidFill>
                <a:srgbClr val="000000"/>
              </a:solidFill>
              <a:latin typeface="Cambria"/>
            </a:endParaRPr>
          </a:p>
        </p:txBody>
      </p:sp>
      <p:sp>
        <p:nvSpPr>
          <p:cNvPr id="61" name="PlaceHolder 7"/>
          <p:cNvSpPr>
            <a:spLocks noGrp="1"/>
          </p:cNvSpPr>
          <p:nvPr>
            <p:ph type="body"/>
          </p:nvPr>
        </p:nvSpPr>
        <p:spPr>
          <a:xfrm>
            <a:off x="3805200" y="1117440"/>
            <a:ext cx="2428560" cy="68544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Bir daha düşünün! Bu broşürdeki yer tutucular sizin için biçimlendirilmiştir. Tek bir tıklatmayla kendi metninizi girin.</a:t>
            </a:r>
            <a:endParaRPr b="0" lang="en-US" sz="1000" spc="-1" strike="noStrike">
              <a:solidFill>
                <a:srgbClr val="000000"/>
              </a:solidFill>
              <a:latin typeface="Cambria"/>
            </a:endParaRPr>
          </a:p>
        </p:txBody>
      </p:sp>
      <p:sp>
        <p:nvSpPr>
          <p:cNvPr id="62" name="PlaceHolder 8"/>
          <p:cNvSpPr>
            <a:spLocks noGrp="1"/>
          </p:cNvSpPr>
          <p:nvPr>
            <p:ph type="body"/>
          </p:nvPr>
        </p:nvSpPr>
        <p:spPr>
          <a:xfrm>
            <a:off x="3805200" y="2073240"/>
            <a:ext cx="2428560" cy="1384200"/>
          </a:xfrm>
          <a:prstGeom prst="rect">
            <a:avLst/>
          </a:prstGeom>
        </p:spPr>
        <p:txBody>
          <a:bodyPr lIns="0" rIns="0" tIns="0" bIns="0" anchor="ctr">
            <a:noAutofit/>
          </a:bodyPr>
          <a:p>
            <a:pPr>
              <a:lnSpc>
                <a:spcPct val="130000"/>
              </a:lnSpc>
              <a:spcBef>
                <a:spcPts val="541"/>
              </a:spcBef>
              <a:tabLst>
                <a:tab algn="l" pos="0"/>
              </a:tabLst>
            </a:pPr>
            <a:r>
              <a:rPr b="0" i="1" lang="tr-TR" sz="1500" spc="-1" strike="noStrike">
                <a:solidFill>
                  <a:srgbClr val="ab3c19"/>
                </a:solidFill>
                <a:latin typeface="Cambria"/>
              </a:rPr>
              <a:t>“</a:t>
            </a:r>
            <a:r>
              <a:rPr b="0" i="1" lang="tr-TR" sz="1500" spc="-1" strike="noStrike">
                <a:solidFill>
                  <a:srgbClr val="ab3c19"/>
                </a:solidFill>
                <a:latin typeface="Cambria"/>
              </a:rPr>
              <a:t>Şimdi çekingenliğin sırası değil! Ne kadar mükemmel olduğunuzu gösterin. Burası, heyecan verici başarı hikayeleri için mükemmel bir yerdir."</a:t>
            </a:r>
            <a:endParaRPr b="0" lang="en-US" sz="1500" spc="-1" strike="noStrike">
              <a:solidFill>
                <a:srgbClr val="000000"/>
              </a:solidFill>
              <a:latin typeface="Cambria"/>
            </a:endParaRPr>
          </a:p>
        </p:txBody>
      </p:sp>
      <p:sp>
        <p:nvSpPr>
          <p:cNvPr id="63" name="PlaceHolder 9"/>
          <p:cNvSpPr>
            <a:spLocks noGrp="1"/>
          </p:cNvSpPr>
          <p:nvPr>
            <p:ph type="body"/>
          </p:nvPr>
        </p:nvSpPr>
        <p:spPr>
          <a:xfrm>
            <a:off x="3813840" y="3864960"/>
            <a:ext cx="2428560" cy="22824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Tam olarak istediğiniz sonucu elde edin</a:t>
            </a:r>
            <a:endParaRPr b="0" lang="en-US" sz="1200" spc="-1" strike="noStrike">
              <a:solidFill>
                <a:srgbClr val="000000"/>
              </a:solidFill>
              <a:latin typeface="Cambria"/>
            </a:endParaRPr>
          </a:p>
        </p:txBody>
      </p:sp>
      <p:sp>
        <p:nvSpPr>
          <p:cNvPr id="64" name="PlaceHolder 10"/>
          <p:cNvSpPr>
            <a:spLocks noGrp="1"/>
          </p:cNvSpPr>
          <p:nvPr>
            <p:ph type="body"/>
          </p:nvPr>
        </p:nvSpPr>
        <p:spPr>
          <a:xfrm>
            <a:off x="3813120" y="4348440"/>
            <a:ext cx="2428560" cy="84456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Bu broşürün görünümü kolaylıkla özelleştirmek için şeridin Tasarım sekmesinde Temalar, Renkler ve Yazı Tipleri galerilerine göz gezdirin.</a:t>
            </a:r>
            <a:endParaRPr b="0" lang="en-US" sz="1000" spc="-1" strike="noStrike">
              <a:solidFill>
                <a:srgbClr val="000000"/>
              </a:solidFill>
              <a:latin typeface="Cambria"/>
            </a:endParaRPr>
          </a:p>
        </p:txBody>
      </p:sp>
      <p:sp>
        <p:nvSpPr>
          <p:cNvPr id="65" name="PlaceHolder 11"/>
          <p:cNvSpPr>
            <a:spLocks noGrp="1"/>
          </p:cNvSpPr>
          <p:nvPr>
            <p:ph type="body"/>
          </p:nvPr>
        </p:nvSpPr>
        <p:spPr>
          <a:xfrm>
            <a:off x="3813120" y="5193360"/>
            <a:ext cx="2428560" cy="41184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Şirket markası olmuş renkleriniz veya yazı tipleriniz mi var?</a:t>
            </a:r>
            <a:endParaRPr b="0" lang="en-US" sz="1200" spc="-1" strike="noStrike">
              <a:solidFill>
                <a:srgbClr val="000000"/>
              </a:solidFill>
              <a:latin typeface="Cambria"/>
            </a:endParaRPr>
          </a:p>
        </p:txBody>
      </p:sp>
      <p:sp>
        <p:nvSpPr>
          <p:cNvPr id="66" name="PlaceHolder 12"/>
          <p:cNvSpPr>
            <a:spLocks noGrp="1"/>
          </p:cNvSpPr>
          <p:nvPr>
            <p:ph type="body"/>
          </p:nvPr>
        </p:nvSpPr>
        <p:spPr>
          <a:xfrm>
            <a:off x="3813120" y="5715000"/>
            <a:ext cx="2428560" cy="77112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Hiç sorun değil! Temalar, Renkler ve Yazı Tipi galerileri size kendi tercihlerinizi ekleme seçeneği verir.</a:t>
            </a:r>
            <a:endParaRPr b="0" lang="en-US" sz="1000" spc="-1" strike="noStrike">
              <a:solidFill>
                <a:srgbClr val="000000"/>
              </a:solidFill>
              <a:latin typeface="Cambria"/>
            </a:endParaRPr>
          </a:p>
        </p:txBody>
      </p:sp>
      <p:sp>
        <p:nvSpPr>
          <p:cNvPr id="67" name="PlaceHolder 13"/>
          <p:cNvSpPr>
            <a:spLocks noGrp="1"/>
          </p:cNvSpPr>
          <p:nvPr>
            <p:ph type="body"/>
          </p:nvPr>
        </p:nvSpPr>
        <p:spPr>
          <a:xfrm>
            <a:off x="7165800" y="457200"/>
            <a:ext cx="2428560" cy="1599840"/>
          </a:xfrm>
          <a:prstGeom prst="rect">
            <a:avLst/>
          </a:prstGeom>
        </p:spPr>
        <p:txBody>
          <a:bodyPr lIns="90000" rIns="90000" tIns="274320" bIns="45000">
            <a:normAutofit/>
          </a:bodyPr>
          <a:p>
            <a:pPr algn="ctr">
              <a:lnSpc>
                <a:spcPct val="100000"/>
              </a:lnSpc>
              <a:tabLst>
                <a:tab algn="l" pos="0"/>
              </a:tabLst>
            </a:pPr>
            <a:r>
              <a:rPr b="0" lang="tr-TR" sz="1400" spc="-1" strike="noStrike">
                <a:solidFill>
                  <a:srgbClr val="000000"/>
                </a:solidFill>
                <a:latin typeface="Cambria"/>
              </a:rPr>
              <a:t>Resim eklemek için simgeyi tıklatın</a:t>
            </a:r>
            <a:endParaRPr b="0" lang="en-US" sz="1400" spc="-1" strike="noStrike">
              <a:solidFill>
                <a:srgbClr val="000000"/>
              </a:solidFill>
              <a:latin typeface="Cambria"/>
            </a:endParaRPr>
          </a:p>
        </p:txBody>
      </p:sp>
      <p:sp>
        <p:nvSpPr>
          <p:cNvPr id="68" name="PlaceHolder 14"/>
          <p:cNvSpPr>
            <a:spLocks noGrp="1"/>
          </p:cNvSpPr>
          <p:nvPr>
            <p:ph type="body"/>
          </p:nvPr>
        </p:nvSpPr>
        <p:spPr>
          <a:xfrm>
            <a:off x="7165800" y="2221920"/>
            <a:ext cx="2428560" cy="273960"/>
          </a:xfrm>
          <a:prstGeom prst="rect">
            <a:avLst/>
          </a:prstGeom>
        </p:spPr>
        <p:txBody>
          <a:bodyPr lIns="0" rIns="0" tIns="0" bIns="0">
            <a:noAutofit/>
          </a:bodyPr>
          <a:p>
            <a:pPr>
              <a:lnSpc>
                <a:spcPct val="100000"/>
              </a:lnSpc>
              <a:spcBef>
                <a:spcPts val="323"/>
              </a:spcBef>
              <a:tabLst>
                <a:tab algn="l" pos="0"/>
              </a:tabLst>
            </a:pPr>
            <a:r>
              <a:rPr b="0" i="1" lang="tr-TR" sz="900" spc="-1" strike="noStrike">
                <a:solidFill>
                  <a:srgbClr val="000000"/>
                </a:solidFill>
                <a:latin typeface="Cambria"/>
              </a:rPr>
              <a:t>[Fotoğrafınız için bir resim yazısı ekleyin]</a:t>
            </a:r>
            <a:endParaRPr b="0" lang="en-US" sz="900" spc="-1" strike="noStrike">
              <a:solidFill>
                <a:srgbClr val="000000"/>
              </a:solidFill>
              <a:latin typeface="Cambria"/>
            </a:endParaRPr>
          </a:p>
          <a:p>
            <a:pPr>
              <a:lnSpc>
                <a:spcPct val="100000"/>
              </a:lnSpc>
              <a:tabLst>
                <a:tab algn="l" pos="0"/>
              </a:tabLst>
            </a:pPr>
            <a:endParaRPr b="0" lang="en-US" sz="900" spc="-1" strike="noStrike">
              <a:solidFill>
                <a:srgbClr val="000000"/>
              </a:solidFill>
              <a:latin typeface="Cambria"/>
            </a:endParaRPr>
          </a:p>
        </p:txBody>
      </p:sp>
      <p:sp>
        <p:nvSpPr>
          <p:cNvPr id="69" name="PlaceHolder 15"/>
          <p:cNvSpPr>
            <a:spLocks noGrp="1"/>
          </p:cNvSpPr>
          <p:nvPr>
            <p:ph type="body"/>
          </p:nvPr>
        </p:nvSpPr>
        <p:spPr>
          <a:xfrm>
            <a:off x="7172280" y="2530440"/>
            <a:ext cx="2428560" cy="73260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Sunduğunuz hizmetlerle ilgili bazı özel bilgiler vermeyi ve rakipleriniz arasından nasıl sıyrıldığınızı anlatmayı unutmayın.</a:t>
            </a:r>
            <a:endParaRPr b="0" lang="en-US" sz="1000" spc="-1" strike="noStrike">
              <a:solidFill>
                <a:srgbClr val="000000"/>
              </a:solidFill>
              <a:latin typeface="Cambria"/>
            </a:endParaRPr>
          </a:p>
        </p:txBody>
      </p:sp>
      <p:sp>
        <p:nvSpPr>
          <p:cNvPr id="70" name="PlaceHolder 16"/>
          <p:cNvSpPr>
            <a:spLocks noGrp="1"/>
          </p:cNvSpPr>
          <p:nvPr>
            <p:ph type="body"/>
          </p:nvPr>
        </p:nvSpPr>
        <p:spPr>
          <a:xfrm>
            <a:off x="7172280" y="3327120"/>
            <a:ext cx="2428560" cy="210600"/>
          </a:xfrm>
          <a:prstGeom prst="rect">
            <a:avLst/>
          </a:prstGeom>
        </p:spPr>
        <p:txBody>
          <a:bodyPr lIns="0" rIns="0" tIns="0" bIns="0">
            <a:noAutofit/>
          </a:bodyPr>
          <a:p>
            <a:pPr>
              <a:lnSpc>
                <a:spcPct val="100000"/>
              </a:lnSpc>
              <a:spcBef>
                <a:spcPts val="431"/>
              </a:spcBef>
              <a:tabLst>
                <a:tab algn="l" pos="0"/>
              </a:tabLst>
            </a:pPr>
            <a:r>
              <a:rPr b="1" lang="tr-TR" sz="1200" spc="-1" strike="noStrike">
                <a:solidFill>
                  <a:srgbClr val="000000"/>
                </a:solidFill>
                <a:latin typeface="Calibri"/>
              </a:rPr>
              <a:t>Ürün ve Hizmetlerimiz</a:t>
            </a:r>
            <a:endParaRPr b="0" lang="en-US" sz="1200" spc="-1" strike="noStrike">
              <a:solidFill>
                <a:srgbClr val="000000"/>
              </a:solidFill>
              <a:latin typeface="Cambria"/>
            </a:endParaRPr>
          </a:p>
        </p:txBody>
      </p:sp>
      <p:sp>
        <p:nvSpPr>
          <p:cNvPr id="71" name="PlaceHolder 17"/>
          <p:cNvSpPr>
            <a:spLocks noGrp="1"/>
          </p:cNvSpPr>
          <p:nvPr>
            <p:ph type="body"/>
          </p:nvPr>
        </p:nvSpPr>
        <p:spPr>
          <a:xfrm>
            <a:off x="7172280" y="3552480"/>
            <a:ext cx="2428560" cy="3762360"/>
          </a:xfrm>
          <a:prstGeom prst="rect">
            <a:avLst/>
          </a:prstGeom>
        </p:spPr>
        <p:txBody>
          <a:bodyPr lIns="0" rIns="0" tIns="0" bIns="0">
            <a:noAutofit/>
          </a:bodyPr>
          <a:p>
            <a:pPr>
              <a:lnSpc>
                <a:spcPct val="120000"/>
              </a:lnSpc>
              <a:spcBef>
                <a:spcPts val="360"/>
              </a:spcBef>
              <a:tabLst>
                <a:tab algn="l" pos="0"/>
              </a:tabLst>
            </a:pPr>
            <a:r>
              <a:rPr b="0" lang="tr-TR" sz="1000" spc="-1" strike="noStrike">
                <a:solidFill>
                  <a:srgbClr val="000000"/>
                </a:solidFill>
                <a:latin typeface="Cambria"/>
              </a:rPr>
              <a:t>Buraya ürün ve hizmetlerinizin veya şirketinizle birlikte çalışmanın en büyük avantajlarını madde işaretli bir liste halinde ekleyebilirsiniz. Ya da en iyi olduğunuz noktaları birkaç kısa paragrafta özetleyebilirsiniz.</a:t>
            </a:r>
            <a:endParaRPr b="0" lang="en-US" sz="1000" spc="-1" strike="noStrike">
              <a:solidFill>
                <a:srgbClr val="000000"/>
              </a:solidFill>
              <a:latin typeface="Cambria"/>
            </a:endParaRPr>
          </a:p>
          <a:p>
            <a:pPr>
              <a:lnSpc>
                <a:spcPct val="120000"/>
              </a:lnSpc>
              <a:spcBef>
                <a:spcPts val="360"/>
              </a:spcBef>
              <a:tabLst>
                <a:tab algn="l" pos="0"/>
              </a:tabLst>
            </a:pPr>
            <a:r>
              <a:rPr b="0" lang="tr-TR" sz="1000" spc="-1" strike="noStrike">
                <a:solidFill>
                  <a:srgbClr val="000000"/>
                </a:solidFill>
                <a:latin typeface="Cambria"/>
              </a:rPr>
              <a:t>İşinizin ne kadar mükemmel olduğunu saatlerce anlatabileceğinizi biliyoruz. (Bunun için sizi suçlamıyoruz tabii. Harikasınız!) Bunun bir pazarlama aracı olduğunu da unutmayın; dikkatleri üzerinizde tutmak istiyorsanız kısa, samimi ve rahat okunur bir metin hazırlayın.</a:t>
            </a:r>
            <a:endParaRPr b="0" lang="en-US" sz="1000" spc="-1" strike="noStrike">
              <a:solidFill>
                <a:srgbClr val="000000"/>
              </a:solidFill>
              <a:latin typeface="Cambria"/>
            </a:endParaRPr>
          </a:p>
        </p:txBody>
      </p:sp>
      <p:sp>
        <p:nvSpPr>
          <p:cNvPr id="72" name="PlaceHolder 18"/>
          <p:cNvSpPr>
            <a:spLocks noGrp="1"/>
          </p:cNvSpPr>
          <p:nvPr>
            <p:ph type="title"/>
          </p:nvPr>
        </p:nvSpPr>
        <p:spPr>
          <a:xfrm>
            <a:off x="502920" y="309960"/>
            <a:ext cx="9052200" cy="1297440"/>
          </a:xfrm>
          <a:prstGeom prst="rect">
            <a:avLst/>
          </a:prstGeom>
        </p:spPr>
        <p:txBody>
          <a:bodyPr lIns="0" rIns="0" tIns="0" bIns="0" anchor="ctr">
            <a:noAutofit/>
          </a:bodyPr>
          <a:p>
            <a:r>
              <a:rPr b="0" lang="en-US" sz="1800" spc="-1" strike="noStrike">
                <a:solidFill>
                  <a:srgbClr val="000000"/>
                </a:solidFill>
                <a:latin typeface="Cambria"/>
              </a:rPr>
              <a:t>Ana başlık metnini düzenlemek için tıklayın</a:t>
            </a:r>
            <a:endParaRPr b="0" lang="en-US" sz="1800" spc="-1" strike="noStrike">
              <a:solidFill>
                <a:srgbClr val="000000"/>
              </a:solidFill>
              <a:latin typeface="Cambria"/>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TextShape 1"/>
          <p:cNvSpPr txBox="1"/>
          <p:nvPr/>
        </p:nvSpPr>
        <p:spPr>
          <a:xfrm>
            <a:off x="3762720" y="445320"/>
            <a:ext cx="2751120" cy="1587960"/>
          </a:xfrm>
          <a:prstGeom prst="rect">
            <a:avLst/>
          </a:prstGeom>
          <a:noFill/>
          <a:ln>
            <a:noFill/>
          </a:ln>
        </p:spPr>
        <p:txBody>
          <a:bodyPr lIns="0" rIns="0" tIns="0" bIns="0">
            <a:noAutofit/>
          </a:bodyPr>
          <a:p>
            <a:pPr algn="just">
              <a:lnSpc>
                <a:spcPct val="120000"/>
              </a:lnSpc>
              <a:spcBef>
                <a:spcPts val="360"/>
              </a:spcBef>
              <a:tabLst>
                <a:tab algn="l" pos="0"/>
              </a:tabLst>
            </a:pPr>
            <a:r>
              <a:rPr b="0" lang="tr-TR" sz="1000" spc="-1" strike="noStrike">
                <a:solidFill>
                  <a:srgbClr val="ab3c19"/>
                </a:solidFill>
                <a:latin typeface="Verdana"/>
                <a:ea typeface="Verdana"/>
              </a:rPr>
              <a:t>İSTE İş Dünyası İle Entegrasyon(İDE)   </a:t>
            </a:r>
            <a:endParaRPr b="0" lang="en-US" sz="1000" spc="-1" strike="noStrike">
              <a:solidFill>
                <a:srgbClr val="000000"/>
              </a:solidFill>
              <a:latin typeface="Cambria"/>
            </a:endParaRPr>
          </a:p>
          <a:p>
            <a:pPr algn="just">
              <a:lnSpc>
                <a:spcPct val="120000"/>
              </a:lnSpc>
              <a:spcBef>
                <a:spcPts val="360"/>
              </a:spcBef>
              <a:tabLst>
                <a:tab algn="l" pos="0"/>
              </a:tabLst>
            </a:pPr>
            <a:r>
              <a:rPr b="0" lang="tr-TR" sz="1000" spc="-1" strike="noStrike">
                <a:solidFill>
                  <a:srgbClr val="000000"/>
                </a:solidFill>
                <a:latin typeface="Verdana"/>
                <a:ea typeface="Verdana"/>
              </a:rPr>
              <a:t>İSTE Elektrik Teknolojisi Bölümünden mezun olan öğrencilerimizi iş dünyasında başarılı personeller haline dönüştürebilmek adına başlatılan İDE programı, kısa süre içerisinde iş adamları  tarafından yoğun ilgi gören bir uygulama haline dönmüştür. </a:t>
            </a:r>
            <a:endParaRPr b="0" lang="en-US" sz="1000" spc="-1" strike="noStrike">
              <a:solidFill>
                <a:srgbClr val="000000"/>
              </a:solidFill>
              <a:latin typeface="Cambria"/>
            </a:endParaRPr>
          </a:p>
          <a:p>
            <a:pPr algn="just">
              <a:lnSpc>
                <a:spcPct val="120000"/>
              </a:lnSpc>
              <a:spcBef>
                <a:spcPts val="360"/>
              </a:spcBef>
              <a:tabLst>
                <a:tab algn="l" pos="0"/>
              </a:tabLst>
            </a:pPr>
            <a:endParaRPr b="0" lang="en-US" sz="1000" spc="-1" strike="noStrike">
              <a:solidFill>
                <a:srgbClr val="000000"/>
              </a:solidFill>
              <a:latin typeface="Cambria"/>
            </a:endParaRPr>
          </a:p>
          <a:p>
            <a:pPr algn="just">
              <a:lnSpc>
                <a:spcPct val="120000"/>
              </a:lnSpc>
              <a:spcBef>
                <a:spcPts val="360"/>
              </a:spcBef>
              <a:tabLst>
                <a:tab algn="l" pos="0"/>
              </a:tabLst>
            </a:pPr>
            <a:endParaRPr b="0" lang="en-US" sz="1000" spc="-1" strike="noStrike">
              <a:solidFill>
                <a:srgbClr val="000000"/>
              </a:solidFill>
              <a:latin typeface="Cambria"/>
            </a:endParaRPr>
          </a:p>
          <a:p>
            <a:pPr algn="just">
              <a:lnSpc>
                <a:spcPct val="120000"/>
              </a:lnSpc>
              <a:spcBef>
                <a:spcPts val="360"/>
              </a:spcBef>
              <a:tabLst>
                <a:tab algn="l" pos="0"/>
              </a:tabLst>
            </a:pPr>
            <a:endParaRPr b="0" lang="en-US" sz="1000" spc="-1" strike="noStrike">
              <a:solidFill>
                <a:srgbClr val="000000"/>
              </a:solidFill>
              <a:latin typeface="Cambria"/>
            </a:endParaRPr>
          </a:p>
          <a:p>
            <a:pPr algn="just">
              <a:lnSpc>
                <a:spcPct val="120000"/>
              </a:lnSpc>
              <a:spcBef>
                <a:spcPts val="360"/>
              </a:spcBef>
              <a:tabLst>
                <a:tab algn="l" pos="0"/>
              </a:tabLst>
            </a:pPr>
            <a:endParaRPr b="0" lang="en-US" sz="1000" spc="-1" strike="noStrike">
              <a:solidFill>
                <a:srgbClr val="000000"/>
              </a:solidFill>
              <a:latin typeface="Cambria"/>
            </a:endParaRPr>
          </a:p>
          <a:p>
            <a:pPr algn="just">
              <a:lnSpc>
                <a:spcPct val="120000"/>
              </a:lnSpc>
              <a:spcBef>
                <a:spcPts val="360"/>
              </a:spcBef>
              <a:tabLst>
                <a:tab algn="l" pos="0"/>
              </a:tabLst>
            </a:pPr>
            <a:endParaRPr b="0" lang="en-US" sz="1000" spc="-1" strike="noStrike">
              <a:solidFill>
                <a:srgbClr val="000000"/>
              </a:solidFill>
              <a:latin typeface="Cambria"/>
            </a:endParaRPr>
          </a:p>
          <a:p>
            <a:pPr algn="just">
              <a:lnSpc>
                <a:spcPct val="120000"/>
              </a:lnSpc>
              <a:spcBef>
                <a:spcPts val="360"/>
              </a:spcBef>
              <a:tabLst>
                <a:tab algn="l" pos="0"/>
              </a:tabLst>
            </a:pPr>
            <a:endParaRPr b="0" lang="en-US" sz="1000" spc="-1" strike="noStrike">
              <a:solidFill>
                <a:srgbClr val="000000"/>
              </a:solidFill>
              <a:latin typeface="Cambria"/>
            </a:endParaRPr>
          </a:p>
        </p:txBody>
      </p:sp>
      <p:sp>
        <p:nvSpPr>
          <p:cNvPr id="110" name="TextShape 2"/>
          <p:cNvSpPr txBox="1"/>
          <p:nvPr/>
        </p:nvSpPr>
        <p:spPr>
          <a:xfrm>
            <a:off x="7045560" y="4523400"/>
            <a:ext cx="2412000" cy="389880"/>
          </a:xfrm>
          <a:prstGeom prst="rect">
            <a:avLst/>
          </a:prstGeom>
          <a:noFill/>
          <a:ln>
            <a:noFill/>
          </a:ln>
        </p:spPr>
        <p:txBody>
          <a:bodyPr lIns="0" rIns="0" tIns="0" bIns="0" anchor="ctr">
            <a:noAutofit/>
          </a:bodyPr>
          <a:p>
            <a:pPr>
              <a:lnSpc>
                <a:spcPct val="100000"/>
              </a:lnSpc>
            </a:pPr>
            <a:r>
              <a:rPr b="1" lang="tr-TR" sz="1200" spc="-1" strike="noStrike">
                <a:solidFill>
                  <a:srgbClr val="ffffff"/>
                </a:solidFill>
                <a:latin typeface="Verdana"/>
              </a:rPr>
              <a:t>Elektrik Teknolojisi nedir?</a:t>
            </a:r>
            <a:endParaRPr b="0" lang="en-US" sz="1200" spc="-1" strike="noStrike">
              <a:solidFill>
                <a:srgbClr val="000000"/>
              </a:solidFill>
              <a:latin typeface="Cambria"/>
            </a:endParaRPr>
          </a:p>
        </p:txBody>
      </p:sp>
      <p:sp>
        <p:nvSpPr>
          <p:cNvPr id="111" name="TextShape 3"/>
          <p:cNvSpPr txBox="1"/>
          <p:nvPr/>
        </p:nvSpPr>
        <p:spPr>
          <a:xfrm>
            <a:off x="7045560" y="4913640"/>
            <a:ext cx="2637000" cy="2411280"/>
          </a:xfrm>
          <a:prstGeom prst="rect">
            <a:avLst/>
          </a:prstGeom>
          <a:noFill/>
          <a:ln>
            <a:noFill/>
          </a:ln>
        </p:spPr>
        <p:txBody>
          <a:bodyPr lIns="0" rIns="0" tIns="0" bIns="0">
            <a:noAutofit/>
          </a:bodyPr>
          <a:p>
            <a:pPr algn="just">
              <a:lnSpc>
                <a:spcPct val="100000"/>
              </a:lnSpc>
              <a:tabLst>
                <a:tab algn="l" pos="0"/>
              </a:tabLst>
            </a:pPr>
            <a:r>
              <a:rPr b="0" lang="tr-TR" sz="1000" spc="-1" strike="noStrike">
                <a:solidFill>
                  <a:srgbClr val="ffffff"/>
                </a:solidFill>
                <a:latin typeface="Verdana"/>
                <a:ea typeface="Verdana"/>
              </a:rPr>
              <a:t>   </a:t>
            </a:r>
            <a:r>
              <a:rPr b="0" lang="tr-TR" sz="1000" spc="-1" strike="noStrike">
                <a:solidFill>
                  <a:srgbClr val="ffffff"/>
                </a:solidFill>
                <a:latin typeface="Verdana"/>
                <a:ea typeface="Verdana"/>
              </a:rPr>
              <a:t>Elektrik Teknolojisi, temel fizik prensipleri ve malzeme teknolojileri kullanarak Elektrik sistemlerin tasarım, analiz, imalat ve bakımı ile ilgili çalışmalar yapan bir mühendislik disiplinidir.</a:t>
            </a:r>
            <a:endParaRPr b="0" lang="en-US" sz="1000" spc="-1" strike="noStrike">
              <a:solidFill>
                <a:srgbClr val="000000"/>
              </a:solidFill>
              <a:latin typeface="Cambria"/>
            </a:endParaRPr>
          </a:p>
          <a:p>
            <a:pPr algn="just">
              <a:lnSpc>
                <a:spcPct val="100000"/>
              </a:lnSpc>
              <a:tabLst>
                <a:tab algn="l" pos="0"/>
              </a:tabLst>
            </a:pPr>
            <a:r>
              <a:rPr b="0" lang="tr-TR" sz="1000" spc="-1" strike="noStrike">
                <a:solidFill>
                  <a:srgbClr val="ffffff"/>
                </a:solidFill>
                <a:latin typeface="Verdana"/>
                <a:ea typeface="Verdana"/>
              </a:rPr>
              <a:t>    </a:t>
            </a:r>
            <a:r>
              <a:rPr b="0" lang="tr-TR" sz="1000" spc="-1" strike="noStrike">
                <a:solidFill>
                  <a:srgbClr val="ffffff"/>
                </a:solidFill>
                <a:latin typeface="Verdana"/>
                <a:ea typeface="Verdana"/>
              </a:rPr>
              <a:t>Elektrik Teknolojisi Programı, her türlü Elektrik sistemlerin ve enerji dönüştürüm sistemlerinin tasarımı, geliştirilmesi, üretiminin planlanması ve bakım konularında uygulamalı eğitim yapar.</a:t>
            </a:r>
            <a:endParaRPr b="0" lang="en-US" sz="1000" spc="-1" strike="noStrike">
              <a:solidFill>
                <a:srgbClr val="000000"/>
              </a:solidFill>
              <a:latin typeface="Cambria"/>
            </a:endParaRPr>
          </a:p>
        </p:txBody>
      </p:sp>
      <p:sp>
        <p:nvSpPr>
          <p:cNvPr id="112" name="CustomShape 4"/>
          <p:cNvSpPr/>
          <p:nvPr/>
        </p:nvSpPr>
        <p:spPr>
          <a:xfrm>
            <a:off x="7045560" y="1006920"/>
            <a:ext cx="2678040" cy="982440"/>
          </a:xfrm>
          <a:prstGeom prst="rect">
            <a:avLst/>
          </a:prstGeom>
          <a:noFill/>
          <a:ln>
            <a:noFill/>
          </a:ln>
        </p:spPr>
        <p:style>
          <a:lnRef idx="0"/>
          <a:fillRef idx="0"/>
          <a:effectRef idx="0"/>
          <a:fontRef idx="minor"/>
        </p:style>
        <p:txBody>
          <a:bodyPr lIns="0" rIns="0" tIns="0" bIns="0" anchor="b">
            <a:noAutofit/>
          </a:bodyPr>
          <a:p>
            <a:pPr algn="ctr">
              <a:lnSpc>
                <a:spcPct val="100000"/>
              </a:lnSpc>
              <a:spcBef>
                <a:spcPts val="1100"/>
              </a:spcBef>
              <a:tabLst>
                <a:tab algn="l" pos="0"/>
              </a:tabLst>
            </a:pPr>
            <a:r>
              <a:rPr b="1" lang="tr-TR" sz="1200" spc="-1" strike="noStrike">
                <a:solidFill>
                  <a:srgbClr val="595959"/>
                </a:solidFill>
                <a:latin typeface="Verdana"/>
              </a:rPr>
              <a:t>İSKENDERUN MESLEK YÜKSEKOKULU</a:t>
            </a:r>
            <a:endParaRPr b="0" lang="tr-TR" sz="1200" spc="-1" strike="noStrike">
              <a:latin typeface="Arial"/>
            </a:endParaRPr>
          </a:p>
          <a:p>
            <a:pPr algn="ctr">
              <a:lnSpc>
                <a:spcPct val="100000"/>
              </a:lnSpc>
              <a:spcBef>
                <a:spcPts val="1100"/>
              </a:spcBef>
              <a:tabLst>
                <a:tab algn="l" pos="0"/>
              </a:tabLst>
            </a:pPr>
            <a:r>
              <a:rPr b="1" lang="tr-TR" sz="1400" spc="-1" strike="noStrike">
                <a:solidFill>
                  <a:srgbClr val="595959"/>
                </a:solidFill>
                <a:latin typeface="Verdana"/>
                <a:ea typeface="Verdana"/>
              </a:rPr>
              <a:t>Elektrik Teknolojisi Programı</a:t>
            </a:r>
            <a:endParaRPr b="0" lang="tr-TR" sz="1400" spc="-1" strike="noStrike">
              <a:latin typeface="Arial"/>
            </a:endParaRPr>
          </a:p>
        </p:txBody>
      </p:sp>
      <p:pic>
        <p:nvPicPr>
          <p:cNvPr id="113" name="Resim 26" descr=""/>
          <p:cNvPicPr/>
          <p:nvPr/>
        </p:nvPicPr>
        <p:blipFill>
          <a:blip r:embed="rId1"/>
          <a:stretch/>
        </p:blipFill>
        <p:spPr>
          <a:xfrm>
            <a:off x="6979320" y="168840"/>
            <a:ext cx="2703240" cy="756360"/>
          </a:xfrm>
          <a:prstGeom prst="rect">
            <a:avLst/>
          </a:prstGeom>
          <a:ln>
            <a:noFill/>
          </a:ln>
        </p:spPr>
      </p:pic>
      <p:sp>
        <p:nvSpPr>
          <p:cNvPr id="114" name="CustomShape 5"/>
          <p:cNvSpPr/>
          <p:nvPr/>
        </p:nvSpPr>
        <p:spPr>
          <a:xfrm>
            <a:off x="132480" y="141840"/>
            <a:ext cx="9720720" cy="7488360"/>
          </a:xfrm>
          <a:prstGeom prst="flowChartProcess">
            <a:avLst/>
          </a:prstGeom>
          <a:noFill/>
          <a:ln>
            <a:solidFill>
              <a:schemeClr val="accent2"/>
            </a:solidFill>
          </a:ln>
        </p:spPr>
        <p:style>
          <a:lnRef idx="0"/>
          <a:fillRef idx="0"/>
          <a:effectRef idx="0"/>
          <a:fontRef idx="minor"/>
        </p:style>
      </p:sp>
      <p:sp>
        <p:nvSpPr>
          <p:cNvPr id="115" name="CustomShape 6"/>
          <p:cNvSpPr/>
          <p:nvPr/>
        </p:nvSpPr>
        <p:spPr>
          <a:xfrm>
            <a:off x="362880" y="2654640"/>
            <a:ext cx="2433600" cy="2620800"/>
          </a:xfrm>
          <a:prstGeom prst="rect">
            <a:avLst/>
          </a:prstGeom>
          <a:noFill/>
          <a:ln>
            <a:noFill/>
          </a:ln>
        </p:spPr>
        <p:style>
          <a:lnRef idx="0"/>
          <a:fillRef idx="0"/>
          <a:effectRef idx="0"/>
          <a:fontRef idx="minor"/>
        </p:style>
        <p:txBody>
          <a:bodyPr lIns="0" rIns="0" tIns="0" bIns="0">
            <a:noAutofit/>
          </a:bodyPr>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Mikrodalga Laboratuvarı,</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 </a:t>
            </a:r>
            <a:r>
              <a:rPr b="0" lang="tr-TR" sz="1000" spc="-1" strike="noStrike">
                <a:solidFill>
                  <a:srgbClr val="000000"/>
                </a:solidFill>
                <a:latin typeface="Verdana"/>
                <a:ea typeface="Verdana"/>
              </a:rPr>
              <a:t>Mikroişlemci Laboratuvarı, </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Bilgisayar Destekli Tasarım (CAD) Laboratuvarı, </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Elektrik Makineleri Laboratuvarı, </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Analog Elektronik Laboratuvarı, </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Ölçme Laboratuvarı,</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PLC ve SCADA Laboratuvarı, </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Proses Kontrol Laboratuvarı, </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Sayısal Elektronik ve Tasarım Laboratuvarı,</a:t>
            </a:r>
            <a:endParaRPr b="0" lang="tr-TR" sz="1000" spc="-1" strike="noStrike">
              <a:latin typeface="Arial"/>
            </a:endParaRPr>
          </a:p>
          <a:p>
            <a:pPr marL="171360" indent="-171000">
              <a:lnSpc>
                <a:spcPct val="120000"/>
              </a:lnSpc>
              <a:spcBef>
                <a:spcPts val="360"/>
              </a:spcBef>
              <a:buClr>
                <a:srgbClr val="000000"/>
              </a:buClr>
              <a:buFont typeface="Wingdings" charset="2"/>
              <a:buChar char=""/>
            </a:pPr>
            <a:r>
              <a:rPr b="0" lang="tr-TR" sz="1000" spc="-1" strike="noStrike">
                <a:solidFill>
                  <a:srgbClr val="000000"/>
                </a:solidFill>
                <a:latin typeface="Verdana"/>
                <a:ea typeface="Verdana"/>
              </a:rPr>
              <a:t>Sarım Atölyesi.</a:t>
            </a:r>
            <a:endParaRPr b="0" lang="tr-TR" sz="1000" spc="-1" strike="noStrike">
              <a:latin typeface="Arial"/>
            </a:endParaRPr>
          </a:p>
        </p:txBody>
      </p:sp>
      <p:sp>
        <p:nvSpPr>
          <p:cNvPr id="116" name="CustomShape 7"/>
          <p:cNvSpPr/>
          <p:nvPr/>
        </p:nvSpPr>
        <p:spPr>
          <a:xfrm>
            <a:off x="369000" y="2373480"/>
            <a:ext cx="2808000" cy="257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1100" spc="-1" strike="noStrike">
                <a:solidFill>
                  <a:srgbClr val="ab3c19"/>
                </a:solidFill>
                <a:latin typeface="Verdana"/>
                <a:ea typeface="Verdana"/>
              </a:rPr>
              <a:t>Laboratuvar İmkanları</a:t>
            </a:r>
            <a:endParaRPr b="0" lang="tr-TR" sz="1100" spc="-1" strike="noStrike">
              <a:latin typeface="Arial"/>
            </a:endParaRPr>
          </a:p>
        </p:txBody>
      </p:sp>
      <p:pic>
        <p:nvPicPr>
          <p:cNvPr id="117" name="Resim 7" descr=""/>
          <p:cNvPicPr/>
          <p:nvPr/>
        </p:nvPicPr>
        <p:blipFill>
          <a:blip r:embed="rId2"/>
          <a:stretch/>
        </p:blipFill>
        <p:spPr>
          <a:xfrm>
            <a:off x="276120" y="257040"/>
            <a:ext cx="2955240" cy="1960200"/>
          </a:xfrm>
          <a:prstGeom prst="rect">
            <a:avLst/>
          </a:prstGeom>
          <a:ln>
            <a:noFill/>
          </a:ln>
        </p:spPr>
      </p:pic>
      <p:sp>
        <p:nvSpPr>
          <p:cNvPr id="118" name="CustomShape 8"/>
          <p:cNvSpPr/>
          <p:nvPr/>
        </p:nvSpPr>
        <p:spPr>
          <a:xfrm>
            <a:off x="3681720" y="6625800"/>
            <a:ext cx="2823120" cy="699120"/>
          </a:xfrm>
          <a:prstGeom prst="rect">
            <a:avLst/>
          </a:prstGeom>
          <a:noFill/>
          <a:ln>
            <a:noFill/>
          </a:ln>
        </p:spPr>
        <p:style>
          <a:lnRef idx="0"/>
          <a:fillRef idx="0"/>
          <a:effectRef idx="0"/>
          <a:fontRef idx="minor"/>
        </p:style>
        <p:txBody>
          <a:bodyPr lIns="0" rIns="0" tIns="0" bIns="0">
            <a:noAutofit/>
          </a:bodyPr>
          <a:p>
            <a:pPr algn="ctr">
              <a:lnSpc>
                <a:spcPct val="120000"/>
              </a:lnSpc>
              <a:spcBef>
                <a:spcPts val="360"/>
              </a:spcBef>
            </a:pPr>
            <a:r>
              <a:rPr b="1" lang="tr-TR" sz="1000" spc="-1" strike="noStrike">
                <a:solidFill>
                  <a:srgbClr val="000000"/>
                </a:solidFill>
                <a:latin typeface="Verdana"/>
                <a:ea typeface="Verdana"/>
              </a:rPr>
              <a:t>İskenderun Teknik Üniversitesi</a:t>
            </a:r>
            <a:endParaRPr b="0" lang="tr-TR" sz="1000" spc="-1" strike="noStrike">
              <a:latin typeface="Arial"/>
            </a:endParaRPr>
          </a:p>
          <a:p>
            <a:pPr algn="ctr">
              <a:lnSpc>
                <a:spcPct val="120000"/>
              </a:lnSpc>
              <a:spcBef>
                <a:spcPts val="360"/>
              </a:spcBef>
            </a:pPr>
            <a:r>
              <a:rPr b="1" lang="tr-TR" sz="1000" spc="-1" strike="noStrike">
                <a:solidFill>
                  <a:srgbClr val="000000"/>
                </a:solidFill>
                <a:latin typeface="Verdana"/>
                <a:ea typeface="Verdana"/>
              </a:rPr>
              <a:t> </a:t>
            </a:r>
            <a:r>
              <a:rPr b="1" lang="tr-TR" sz="1000" spc="-1" strike="noStrike">
                <a:solidFill>
                  <a:srgbClr val="000000"/>
                </a:solidFill>
                <a:latin typeface="Verdana"/>
                <a:ea typeface="Verdana"/>
              </a:rPr>
              <a:t>İskenderun Meslek Yüksekokulu Elektrik Teknolojisi Programı</a:t>
            </a:r>
            <a:endParaRPr b="0" lang="tr-TR" sz="1000" spc="-1" strike="noStrike">
              <a:latin typeface="Arial"/>
            </a:endParaRPr>
          </a:p>
          <a:p>
            <a:pPr algn="ctr">
              <a:lnSpc>
                <a:spcPct val="120000"/>
              </a:lnSpc>
              <a:spcBef>
                <a:spcPts val="360"/>
              </a:spcBef>
            </a:pPr>
            <a:r>
              <a:rPr b="1" lang="tr-TR" sz="1000" spc="-1" strike="noStrike">
                <a:solidFill>
                  <a:srgbClr val="000000"/>
                </a:solidFill>
                <a:latin typeface="Verdana"/>
                <a:ea typeface="Verdana"/>
              </a:rPr>
              <a:t> </a:t>
            </a:r>
            <a:r>
              <a:rPr b="1" lang="tr-TR" sz="1000" spc="-1" strike="noStrike">
                <a:solidFill>
                  <a:srgbClr val="000000"/>
                </a:solidFill>
                <a:latin typeface="Verdana"/>
                <a:ea typeface="Verdana"/>
              </a:rPr>
              <a:t>31200 İskenderun, HATAY</a:t>
            </a:r>
            <a:endParaRPr b="0" lang="tr-TR" sz="1000" spc="-1" strike="noStrike">
              <a:latin typeface="Arial"/>
            </a:endParaRPr>
          </a:p>
        </p:txBody>
      </p:sp>
      <p:pic>
        <p:nvPicPr>
          <p:cNvPr id="119" name="Picture 6" descr="iskenderun myo ile ilgili gÃ¶rsel sonucu"/>
          <p:cNvPicPr/>
          <p:nvPr/>
        </p:nvPicPr>
        <p:blipFill>
          <a:blip r:embed="rId3"/>
          <a:stretch/>
        </p:blipFill>
        <p:spPr>
          <a:xfrm>
            <a:off x="6787440" y="2089080"/>
            <a:ext cx="2935800" cy="2128320"/>
          </a:xfrm>
          <a:prstGeom prst="rect">
            <a:avLst/>
          </a:prstGeom>
          <a:ln>
            <a:noFill/>
          </a:ln>
        </p:spPr>
      </p:pic>
      <p:sp>
        <p:nvSpPr>
          <p:cNvPr id="120" name="CustomShape 9"/>
          <p:cNvSpPr/>
          <p:nvPr/>
        </p:nvSpPr>
        <p:spPr>
          <a:xfrm>
            <a:off x="3573720" y="2443680"/>
            <a:ext cx="2988000" cy="3970440"/>
          </a:xfrm>
          <a:prstGeom prst="rect">
            <a:avLst/>
          </a:prstGeom>
          <a:noFill/>
          <a:ln>
            <a:noFill/>
          </a:ln>
        </p:spPr>
        <p:style>
          <a:lnRef idx="0"/>
          <a:fillRef idx="0"/>
          <a:effectRef idx="0"/>
          <a:fontRef idx="minor"/>
        </p:style>
        <p:txBody>
          <a:bodyPr lIns="90000" rIns="90000" tIns="45000" bIns="45000">
            <a:spAutoFit/>
          </a:bodyPr>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Elektronik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Elektronik ve Haberleşme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Elektronik ve Haberleşme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Bilgisayar ve Kontrol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Elektrik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Elektrik - Elektronik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Elektronik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Elektronik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Elektronik ve Bilgisayar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Endüstriyel Teknoloji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Enerji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Fizik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Kontrol Öğretmenliği,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Endüstri ve Sistem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Meteoroloji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Telekomünikasyon Mühendisliği,</a:t>
            </a:r>
            <a:endParaRPr b="0" lang="tr-TR" sz="1000" spc="-1" strike="noStrike">
              <a:latin typeface="Arial"/>
            </a:endParaRPr>
          </a:p>
          <a:p>
            <a:pPr marL="171360" indent="-171000">
              <a:lnSpc>
                <a:spcPct val="150000"/>
              </a:lnSpc>
              <a:buClr>
                <a:srgbClr val="000000"/>
              </a:buClr>
              <a:buFont typeface="Wingdings" charset="2"/>
              <a:buChar char=""/>
            </a:pPr>
            <a:r>
              <a:rPr b="0" lang="tr-TR" sz="1000" spc="-1" strike="noStrike">
                <a:solidFill>
                  <a:srgbClr val="000000"/>
                </a:solidFill>
                <a:latin typeface="Verdana"/>
                <a:ea typeface="Verdana"/>
              </a:rPr>
              <a:t>Telekomünikasyon Öğretmenliği,</a:t>
            </a:r>
            <a:endParaRPr b="0" lang="tr-TR" sz="1000" spc="-1" strike="noStrike">
              <a:latin typeface="Arial"/>
            </a:endParaRPr>
          </a:p>
        </p:txBody>
      </p:sp>
      <p:pic>
        <p:nvPicPr>
          <p:cNvPr id="121" name="20 Resim" descr="elt1.jpg"/>
          <p:cNvPicPr/>
          <p:nvPr/>
        </p:nvPicPr>
        <p:blipFill>
          <a:blip r:embed="rId4"/>
          <a:stretch/>
        </p:blipFill>
        <p:spPr>
          <a:xfrm>
            <a:off x="272520" y="5333760"/>
            <a:ext cx="3285720" cy="2238120"/>
          </a:xfrm>
          <a:prstGeom prst="rect">
            <a:avLst/>
          </a:prstGeom>
          <a:ln>
            <a:noFill/>
          </a:ln>
        </p:spPr>
      </p:pic>
      <p:sp>
        <p:nvSpPr>
          <p:cNvPr id="122" name="CustomShape 10"/>
          <p:cNvSpPr/>
          <p:nvPr/>
        </p:nvSpPr>
        <p:spPr>
          <a:xfrm>
            <a:off x="3681720" y="1967400"/>
            <a:ext cx="2955240" cy="4251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1" lang="tr-TR" sz="1100" spc="-1" strike="noStrike">
                <a:solidFill>
                  <a:srgbClr val="ab3c19"/>
                </a:solidFill>
                <a:latin typeface="Verdana"/>
                <a:ea typeface="Verdana"/>
              </a:rPr>
              <a:t>DGS ile yerleşilebilecek bölümler nelerdir?</a:t>
            </a:r>
            <a:endParaRPr b="0" lang="tr-TR" sz="11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252720" y="739080"/>
            <a:ext cx="3397320" cy="6473520"/>
          </a:xfrm>
          <a:prstGeom prst="rect">
            <a:avLst/>
          </a:prstGeom>
          <a:noFill/>
          <a:ln>
            <a:noFill/>
          </a:ln>
        </p:spPr>
        <p:txBody>
          <a:bodyPr lIns="0" rIns="0" tIns="0" bIns="0">
            <a:noAutofit/>
          </a:bodyPr>
          <a:p>
            <a:pPr marL="228600" indent="-228240" algn="just">
              <a:lnSpc>
                <a:spcPct val="100000"/>
              </a:lnSpc>
              <a:spcBef>
                <a:spcPts val="431"/>
              </a:spcBef>
              <a:buClr>
                <a:srgbClr val="000000"/>
              </a:buClr>
              <a:buFont typeface="Wingdings" charset="2"/>
              <a:buChar char=""/>
            </a:pPr>
            <a:r>
              <a:rPr b="0" lang="tr-TR" sz="1050" spc="-1" strike="noStrike">
                <a:solidFill>
                  <a:srgbClr val="000000"/>
                </a:solidFill>
                <a:latin typeface="Verdana"/>
                <a:ea typeface="Verdana"/>
              </a:rPr>
              <a:t>İmalat </a:t>
            </a:r>
            <a:r>
              <a:rPr b="0" lang="tr-TR" sz="1050" spc="-1" strike="noStrike">
                <a:solidFill>
                  <a:srgbClr val="000000"/>
                </a:solidFill>
                <a:latin typeface="Verdana"/>
                <a:ea typeface="Verdana"/>
              </a:rPr>
              <a:t>sanayi</a:t>
            </a:r>
            <a:endParaRPr b="0" lang="en-US" sz="1050" spc="-1" strike="noStrike">
              <a:solidFill>
                <a:srgbClr val="000000"/>
              </a:solidFill>
              <a:latin typeface="Cambria"/>
            </a:endParaRPr>
          </a:p>
          <a:p>
            <a:pPr marL="171360" indent="-171000" algn="just">
              <a:lnSpc>
                <a:spcPct val="100000"/>
              </a:lnSpc>
              <a:spcBef>
                <a:spcPts val="431"/>
              </a:spcBef>
              <a:buClr>
                <a:srgbClr val="000000"/>
              </a:buClr>
              <a:buFont typeface="Wingdings" charset="2"/>
              <a:buChar char=""/>
            </a:pPr>
            <a:r>
              <a:rPr b="0" lang="tr-TR" sz="1050" spc="-1" strike="noStrike">
                <a:solidFill>
                  <a:srgbClr val="000000"/>
                </a:solidFill>
                <a:latin typeface="Verdana"/>
                <a:ea typeface="Verdana"/>
              </a:rPr>
              <a:t>Enerji Sektörü</a:t>
            </a:r>
            <a:endParaRPr b="0" lang="en-US" sz="1050" spc="-1" strike="noStrike">
              <a:solidFill>
                <a:srgbClr val="000000"/>
              </a:solidFill>
              <a:latin typeface="Cambria"/>
            </a:endParaRPr>
          </a:p>
          <a:p>
            <a:pPr marL="171360" indent="-171000" algn="just">
              <a:lnSpc>
                <a:spcPct val="100000"/>
              </a:lnSpc>
              <a:spcBef>
                <a:spcPts val="431"/>
              </a:spcBef>
              <a:buClr>
                <a:srgbClr val="000000"/>
              </a:buClr>
              <a:buFont typeface="Wingdings" charset="2"/>
              <a:buChar char=""/>
            </a:pPr>
            <a:r>
              <a:rPr b="0" lang="tr-TR" sz="1050" spc="-1" strike="noStrike">
                <a:solidFill>
                  <a:srgbClr val="000000"/>
                </a:solidFill>
                <a:latin typeface="Verdana"/>
                <a:ea typeface="Verdana"/>
              </a:rPr>
              <a:t>Endüstriyel Otomasyon</a:t>
            </a:r>
            <a:endParaRPr b="0" lang="en-US" sz="1050" spc="-1" strike="noStrike">
              <a:solidFill>
                <a:srgbClr val="000000"/>
              </a:solidFill>
              <a:latin typeface="Cambria"/>
            </a:endParaRPr>
          </a:p>
          <a:p>
            <a:pPr marL="171360" indent="-171000" algn="just">
              <a:lnSpc>
                <a:spcPct val="100000"/>
              </a:lnSpc>
              <a:spcBef>
                <a:spcPts val="431"/>
              </a:spcBef>
              <a:buClr>
                <a:srgbClr val="000000"/>
              </a:buClr>
              <a:buFont typeface="Wingdings" charset="2"/>
              <a:buChar char=""/>
            </a:pPr>
            <a:r>
              <a:rPr b="0" lang="tr-TR" sz="1050" spc="-1" strike="noStrike">
                <a:solidFill>
                  <a:srgbClr val="000000"/>
                </a:solidFill>
                <a:latin typeface="Verdana"/>
                <a:ea typeface="Verdana"/>
              </a:rPr>
              <a:t>Kimya, Gıda ve İlaç sanayi</a:t>
            </a:r>
            <a:endParaRPr b="0" lang="en-US" sz="1050" spc="-1" strike="noStrike">
              <a:solidFill>
                <a:srgbClr val="000000"/>
              </a:solidFill>
              <a:latin typeface="Cambria"/>
            </a:endParaRPr>
          </a:p>
          <a:p>
            <a:pPr marL="171360" indent="-171000" algn="just">
              <a:lnSpc>
                <a:spcPct val="100000"/>
              </a:lnSpc>
              <a:spcBef>
                <a:spcPts val="431"/>
              </a:spcBef>
              <a:buClr>
                <a:srgbClr val="000000"/>
              </a:buClr>
              <a:buFont typeface="Wingdings" charset="2"/>
              <a:buChar char=""/>
            </a:pPr>
            <a:r>
              <a:rPr b="0" lang="tr-TR" sz="1050" spc="-1" strike="noStrike">
                <a:solidFill>
                  <a:srgbClr val="000000"/>
                </a:solidFill>
                <a:latin typeface="Verdana"/>
                <a:ea typeface="Verdana"/>
              </a:rPr>
              <a:t>Enerji sektörü</a:t>
            </a:r>
            <a:endParaRPr b="0" lang="en-US" sz="1050" spc="-1" strike="noStrike">
              <a:solidFill>
                <a:srgbClr val="000000"/>
              </a:solidFill>
              <a:latin typeface="Cambria"/>
            </a:endParaRPr>
          </a:p>
          <a:p>
            <a:pPr marL="171360" indent="-171000" algn="just">
              <a:lnSpc>
                <a:spcPct val="100000"/>
              </a:lnSpc>
              <a:spcBef>
                <a:spcPts val="431"/>
              </a:spcBef>
              <a:buClr>
                <a:srgbClr val="000000"/>
              </a:buClr>
              <a:buFont typeface="Wingdings" charset="2"/>
              <a:buChar char=""/>
            </a:pPr>
            <a:r>
              <a:rPr b="0" lang="tr-TR" sz="1050" spc="-1" strike="noStrike">
                <a:solidFill>
                  <a:srgbClr val="000000"/>
                </a:solidFill>
                <a:latin typeface="Verdana"/>
                <a:ea typeface="Verdana"/>
              </a:rPr>
              <a:t>Tekstil sektörü</a:t>
            </a:r>
            <a:endParaRPr b="0" lang="en-US" sz="1050" spc="-1" strike="noStrike">
              <a:solidFill>
                <a:srgbClr val="000000"/>
              </a:solidFill>
              <a:latin typeface="Cambria"/>
            </a:endParaRPr>
          </a:p>
          <a:p>
            <a:pPr marL="171360" indent="-171000" algn="just">
              <a:lnSpc>
                <a:spcPct val="100000"/>
              </a:lnSpc>
              <a:spcBef>
                <a:spcPts val="431"/>
              </a:spcBef>
              <a:buClr>
                <a:srgbClr val="000000"/>
              </a:buClr>
              <a:buFont typeface="Wingdings" charset="2"/>
              <a:buChar char=""/>
            </a:pPr>
            <a:r>
              <a:rPr b="0" lang="tr-TR" sz="1050" spc="-1" strike="noStrike">
                <a:solidFill>
                  <a:srgbClr val="000000"/>
                </a:solidFill>
                <a:latin typeface="Verdana"/>
                <a:ea typeface="Verdana"/>
              </a:rPr>
              <a:t>Demir Çelik Sektörü</a:t>
            </a: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pPr>
            <a:endParaRPr b="0" lang="en-US" sz="1050" spc="-1" strike="noStrike">
              <a:solidFill>
                <a:srgbClr val="000000"/>
              </a:solidFill>
              <a:latin typeface="Cambria"/>
            </a:endParaRPr>
          </a:p>
          <a:p>
            <a:pPr algn="just">
              <a:lnSpc>
                <a:spcPct val="100000"/>
              </a:lnSpc>
              <a:spcBef>
                <a:spcPts val="431"/>
              </a:spcBef>
              <a:tabLst>
                <a:tab algn="l" pos="0"/>
              </a:tabLst>
            </a:pPr>
            <a:endParaRPr b="0" lang="en-US" sz="1050" spc="-1" strike="noStrike">
              <a:solidFill>
                <a:srgbClr val="000000"/>
              </a:solidFill>
              <a:latin typeface="Cambria"/>
            </a:endParaRPr>
          </a:p>
          <a:p>
            <a:pPr algn="just">
              <a:lnSpc>
                <a:spcPct val="100000"/>
              </a:lnSpc>
              <a:spcBef>
                <a:spcPts val="431"/>
              </a:spcBef>
              <a:tabLst>
                <a:tab algn="l" pos="0"/>
              </a:tabLst>
            </a:pPr>
            <a:endParaRPr b="0" lang="en-US" sz="1050" spc="-1" strike="noStrike">
              <a:solidFill>
                <a:srgbClr val="000000"/>
              </a:solidFill>
              <a:latin typeface="Cambria"/>
            </a:endParaRPr>
          </a:p>
          <a:p>
            <a:pPr algn="just">
              <a:lnSpc>
                <a:spcPct val="100000"/>
              </a:lnSpc>
              <a:spcBef>
                <a:spcPts val="431"/>
              </a:spcBef>
              <a:tabLst>
                <a:tab algn="l" pos="0"/>
              </a:tabLst>
            </a:pPr>
            <a:endParaRPr b="0" lang="en-US" sz="1050" spc="-1" strike="noStrike">
              <a:solidFill>
                <a:srgbClr val="000000"/>
              </a:solidFill>
              <a:latin typeface="Cambria"/>
            </a:endParaRPr>
          </a:p>
          <a:p>
            <a:pPr algn="just">
              <a:lnSpc>
                <a:spcPct val="100000"/>
              </a:lnSpc>
              <a:spcBef>
                <a:spcPts val="431"/>
              </a:spcBef>
              <a:tabLst>
                <a:tab algn="l" pos="0"/>
              </a:tabLst>
            </a:pPr>
            <a:r>
              <a:rPr b="1" lang="tr-TR" sz="1100" spc="-1" strike="noStrike">
                <a:solidFill>
                  <a:srgbClr val="ab3c19"/>
                </a:solidFill>
                <a:latin typeface="Verdana"/>
                <a:ea typeface="Verdana"/>
              </a:rPr>
              <a:t>Elektrik Teknolojisi Programı mezunlarının Çalışma Pozisyonları Nelerdir?</a:t>
            </a:r>
            <a:endParaRPr b="0" lang="en-US" sz="1100" spc="-1" strike="noStrike">
              <a:solidFill>
                <a:srgbClr val="000000"/>
              </a:solidFill>
              <a:latin typeface="Cambria"/>
            </a:endParaRPr>
          </a:p>
          <a:p>
            <a:pPr algn="just">
              <a:lnSpc>
                <a:spcPct val="100000"/>
              </a:lnSpc>
              <a:spcBef>
                <a:spcPts val="431"/>
              </a:spcBef>
              <a:tabLst>
                <a:tab algn="l" pos="0"/>
              </a:tabLst>
            </a:pPr>
            <a:r>
              <a:rPr b="0" lang="tr-TR" sz="1100" spc="-1" strike="noStrike">
                <a:solidFill>
                  <a:srgbClr val="000000"/>
                </a:solidFill>
                <a:latin typeface="Verdana"/>
                <a:ea typeface="Verdana"/>
              </a:rPr>
              <a:t>Bu Programdan mezun olanlar Elektrik Sistemleri Kuran Müteahhit firmalarda, İşin proje ve standartlara uygun yapılmasını sağlamak üzere çalışma ekiplerinin başında grup amiri, şantiye şefi, formen vb. gibi adlandırılan pozisyonlarda görev yaparlar.</a:t>
            </a:r>
            <a:endParaRPr b="0" lang="en-US" sz="1100" spc="-1" strike="noStrike">
              <a:solidFill>
                <a:srgbClr val="000000"/>
              </a:solidFill>
              <a:latin typeface="Cambria"/>
            </a:endParaRPr>
          </a:p>
          <a:p>
            <a:pPr algn="just">
              <a:lnSpc>
                <a:spcPct val="100000"/>
              </a:lnSpc>
              <a:spcBef>
                <a:spcPts val="431"/>
              </a:spcBef>
              <a:tabLst>
                <a:tab algn="l" pos="0"/>
              </a:tabLst>
            </a:pPr>
            <a:r>
              <a:rPr b="0" lang="tr-TR" sz="1100" spc="-1" strike="noStrike">
                <a:solidFill>
                  <a:srgbClr val="000000"/>
                </a:solidFill>
                <a:latin typeface="Verdana"/>
                <a:ea typeface="Verdana"/>
              </a:rPr>
              <a:t>Ayrıca mezunlarımız, mevcut çalışan sistemlerin bakımı ve işletilmesi ile ilgili pozisyonlarda çalışabilecekleri gibi kendi işyerlerini açarak sektörde hizmet verebilirler.</a:t>
            </a:r>
            <a:endParaRPr b="0" lang="en-US" sz="1100" spc="-1" strike="noStrike">
              <a:solidFill>
                <a:srgbClr val="000000"/>
              </a:solidFill>
              <a:latin typeface="Cambria"/>
            </a:endParaRPr>
          </a:p>
          <a:p>
            <a:pPr algn="just">
              <a:lnSpc>
                <a:spcPct val="100000"/>
              </a:lnSpc>
              <a:spcBef>
                <a:spcPts val="431"/>
              </a:spcBef>
              <a:tabLst>
                <a:tab algn="l" pos="0"/>
              </a:tabLst>
            </a:pPr>
            <a:endParaRPr b="0" lang="en-US" sz="1100" spc="-1" strike="noStrike">
              <a:solidFill>
                <a:srgbClr val="000000"/>
              </a:solidFill>
              <a:latin typeface="Cambria"/>
            </a:endParaRPr>
          </a:p>
          <a:p>
            <a:pPr algn="just">
              <a:lnSpc>
                <a:spcPct val="100000"/>
              </a:lnSpc>
              <a:spcBef>
                <a:spcPts val="431"/>
              </a:spcBef>
              <a:tabLst>
                <a:tab algn="l" pos="0"/>
              </a:tabLst>
            </a:pPr>
            <a:endParaRPr b="0" lang="en-US" sz="1100" spc="-1" strike="noStrike">
              <a:solidFill>
                <a:srgbClr val="000000"/>
              </a:solidFill>
              <a:latin typeface="Cambria"/>
            </a:endParaRPr>
          </a:p>
        </p:txBody>
      </p:sp>
      <p:sp>
        <p:nvSpPr>
          <p:cNvPr id="124" name="TextShape 2"/>
          <p:cNvSpPr txBox="1"/>
          <p:nvPr/>
        </p:nvSpPr>
        <p:spPr>
          <a:xfrm>
            <a:off x="3709080" y="338400"/>
            <a:ext cx="2808000" cy="1373040"/>
          </a:xfrm>
          <a:prstGeom prst="rect">
            <a:avLst/>
          </a:prstGeom>
          <a:noFill/>
          <a:ln>
            <a:noFill/>
          </a:ln>
        </p:spPr>
        <p:txBody>
          <a:bodyPr lIns="0" rIns="0" tIns="0" bIns="0">
            <a:noAutofit/>
          </a:bodyPr>
          <a:p>
            <a:pPr algn="just">
              <a:lnSpc>
                <a:spcPct val="120000"/>
              </a:lnSpc>
              <a:spcBef>
                <a:spcPts val="360"/>
              </a:spcBef>
            </a:pPr>
            <a:endParaRPr b="0" lang="en-US" sz="2310" spc="-1" strike="noStrike">
              <a:solidFill>
                <a:srgbClr val="000000"/>
              </a:solidFill>
              <a:latin typeface="Cambria"/>
            </a:endParaRPr>
          </a:p>
          <a:p>
            <a:pPr algn="just">
              <a:lnSpc>
                <a:spcPct val="120000"/>
              </a:lnSpc>
              <a:spcBef>
                <a:spcPts val="360"/>
              </a:spcBef>
              <a:tabLst>
                <a:tab algn="l" pos="0"/>
              </a:tabLst>
            </a:pPr>
            <a:endParaRPr b="0" lang="en-US" sz="2310" spc="-1" strike="noStrike">
              <a:solidFill>
                <a:srgbClr val="000000"/>
              </a:solidFill>
              <a:latin typeface="Cambria"/>
            </a:endParaRPr>
          </a:p>
        </p:txBody>
      </p:sp>
      <p:sp>
        <p:nvSpPr>
          <p:cNvPr id="125" name="TextShape 3"/>
          <p:cNvSpPr txBox="1"/>
          <p:nvPr/>
        </p:nvSpPr>
        <p:spPr>
          <a:xfrm>
            <a:off x="7261560" y="3036240"/>
            <a:ext cx="2520000" cy="3168000"/>
          </a:xfrm>
          <a:prstGeom prst="rect">
            <a:avLst/>
          </a:prstGeom>
          <a:noFill/>
          <a:ln>
            <a:noFill/>
          </a:ln>
        </p:spPr>
        <p:txBody>
          <a:bodyPr lIns="0" rIns="0" tIns="0" bIns="0" anchor="ctr">
            <a:noAutofit/>
          </a:bodyPr>
          <a:p>
            <a:pPr>
              <a:lnSpc>
                <a:spcPct val="100000"/>
              </a:lnSpc>
              <a:spcBef>
                <a:spcPts val="541"/>
              </a:spcBef>
              <a:tabLst>
                <a:tab algn="l" pos="0"/>
              </a:tabLst>
            </a:pPr>
            <a:r>
              <a:rPr b="0" i="1" lang="tr-TR" sz="1050" spc="-1" strike="noStrike">
                <a:solidFill>
                  <a:srgbClr val="ab3c19"/>
                </a:solidFill>
                <a:latin typeface="Verdana"/>
                <a:ea typeface="Verdana"/>
              </a:rPr>
              <a:t> </a:t>
            </a:r>
            <a:endParaRPr b="0" lang="en-US" sz="1050" spc="-1" strike="noStrike">
              <a:solidFill>
                <a:srgbClr val="000000"/>
              </a:solidFill>
              <a:latin typeface="Cambria"/>
            </a:endParaRPr>
          </a:p>
        </p:txBody>
      </p:sp>
      <p:sp>
        <p:nvSpPr>
          <p:cNvPr id="126" name="TextShape 4"/>
          <p:cNvSpPr txBox="1"/>
          <p:nvPr/>
        </p:nvSpPr>
        <p:spPr>
          <a:xfrm>
            <a:off x="3807360" y="319680"/>
            <a:ext cx="2948400" cy="4142160"/>
          </a:xfrm>
          <a:prstGeom prst="rect">
            <a:avLst/>
          </a:prstGeom>
          <a:noFill/>
          <a:ln>
            <a:noFill/>
          </a:ln>
        </p:spPr>
        <p:txBody>
          <a:bodyPr lIns="0" rIns="0" tIns="0" bIns="0">
            <a:noAutofit/>
          </a:bodyPr>
          <a:p>
            <a:pPr algn="just">
              <a:lnSpc>
                <a:spcPct val="120000"/>
              </a:lnSpc>
              <a:spcBef>
                <a:spcPts val="360"/>
              </a:spcBef>
              <a:tabLst>
                <a:tab algn="l" pos="0"/>
              </a:tabLst>
            </a:pPr>
            <a:r>
              <a:rPr b="0" lang="tr-TR" sz="1050" spc="-1" strike="noStrike">
                <a:solidFill>
                  <a:srgbClr val="000000"/>
                </a:solidFill>
                <a:latin typeface="Verdana"/>
                <a:ea typeface="Verdana"/>
              </a:rPr>
              <a:t>    </a:t>
            </a:r>
            <a:r>
              <a:rPr b="0" lang="tr-TR" sz="1050" spc="-1" strike="noStrike">
                <a:solidFill>
                  <a:srgbClr val="000000"/>
                </a:solidFill>
                <a:latin typeface="Verdana"/>
                <a:ea typeface="Verdana"/>
              </a:rPr>
              <a:t>Elektrik Teknolojisi Programı, her türlü Elektrik sistemlerin ve enerji dönüştürüm sistemlerinin tasarımı, montajı, işletmeye alınması ve bakım konularında eğitim yapar. Elektrik Teknolojisi Programı;</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i="1" lang="tr-TR" sz="1050" spc="-1" strike="noStrike">
                <a:solidFill>
                  <a:srgbClr val="000000"/>
                </a:solidFill>
                <a:latin typeface="Verdana"/>
                <a:ea typeface="Verdana"/>
              </a:rPr>
              <a:t>Temel Elektrik Sistemleri</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i="1" lang="tr-TR" sz="1050" spc="-1" strike="noStrike">
                <a:solidFill>
                  <a:srgbClr val="000000"/>
                </a:solidFill>
                <a:latin typeface="Verdana"/>
                <a:ea typeface="Verdana"/>
              </a:rPr>
              <a:t>Elektrik Santralleri</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i="1" lang="tr-TR" sz="1050" spc="-1" strike="noStrike">
                <a:solidFill>
                  <a:srgbClr val="000000"/>
                </a:solidFill>
                <a:latin typeface="Verdana"/>
                <a:ea typeface="Verdana"/>
              </a:rPr>
              <a:t>Elektrik Makineleri, </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i="1" lang="tr-TR" sz="1050" spc="-1" strike="noStrike">
                <a:solidFill>
                  <a:srgbClr val="000000"/>
                </a:solidFill>
                <a:latin typeface="Verdana"/>
                <a:ea typeface="Verdana"/>
              </a:rPr>
              <a:t>Enerji Dağıtım Sistemleri, </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i="1" lang="tr-TR" sz="1050" spc="-1" strike="noStrike">
                <a:solidFill>
                  <a:srgbClr val="000000"/>
                </a:solidFill>
                <a:latin typeface="Verdana"/>
                <a:ea typeface="Verdana"/>
              </a:rPr>
              <a:t>Mikroişlemciler </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i="1" lang="tr-TR" sz="1050" spc="-1" strike="noStrike">
                <a:solidFill>
                  <a:srgbClr val="000000"/>
                </a:solidFill>
                <a:latin typeface="Verdana"/>
                <a:ea typeface="Verdana"/>
              </a:rPr>
              <a:t>Elektromekanik kumanda</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i="1" lang="tr-TR" sz="1050" spc="-1" strike="noStrike">
                <a:solidFill>
                  <a:srgbClr val="000000"/>
                </a:solidFill>
                <a:latin typeface="Verdana"/>
                <a:ea typeface="Verdana"/>
              </a:rPr>
              <a:t>Otomatik Kontrol</a:t>
            </a:r>
            <a:endParaRPr b="0" lang="en-US" sz="1050" spc="-1" strike="noStrike">
              <a:solidFill>
                <a:srgbClr val="000000"/>
              </a:solidFill>
              <a:latin typeface="Cambria"/>
            </a:endParaRPr>
          </a:p>
          <a:p>
            <a:pPr algn="just">
              <a:lnSpc>
                <a:spcPct val="120000"/>
              </a:lnSpc>
              <a:spcBef>
                <a:spcPts val="360"/>
              </a:spcBef>
              <a:tabLst>
                <a:tab algn="l" pos="0"/>
              </a:tabLst>
            </a:pPr>
            <a:r>
              <a:rPr b="0" i="1" lang="tr-TR" sz="1050" spc="-1" strike="noStrike">
                <a:solidFill>
                  <a:srgbClr val="000000"/>
                </a:solidFill>
                <a:latin typeface="Verdana"/>
                <a:ea typeface="Verdana"/>
              </a:rPr>
              <a:t>Konularında uygulamalı eğitim vermektedir.</a:t>
            </a:r>
            <a:endParaRPr b="0" lang="en-US" sz="1050" spc="-1" strike="noStrike">
              <a:solidFill>
                <a:srgbClr val="000000"/>
              </a:solidFill>
              <a:latin typeface="Cambria"/>
            </a:endParaRPr>
          </a:p>
          <a:p>
            <a:pPr algn="just">
              <a:lnSpc>
                <a:spcPct val="120000"/>
              </a:lnSpc>
              <a:spcBef>
                <a:spcPts val="360"/>
              </a:spcBef>
              <a:tabLst>
                <a:tab algn="l" pos="0"/>
              </a:tabLst>
            </a:pPr>
            <a:endParaRPr b="0" lang="en-US" sz="1050" spc="-1" strike="noStrike">
              <a:solidFill>
                <a:srgbClr val="000000"/>
              </a:solidFill>
              <a:latin typeface="Cambria"/>
            </a:endParaRPr>
          </a:p>
          <a:p>
            <a:pPr algn="just">
              <a:lnSpc>
                <a:spcPct val="120000"/>
              </a:lnSpc>
              <a:spcBef>
                <a:spcPts val="360"/>
              </a:spcBef>
              <a:tabLst>
                <a:tab algn="l" pos="0"/>
              </a:tabLst>
            </a:pPr>
            <a:r>
              <a:rPr b="0" i="1" lang="tr-TR" sz="1050" spc="-1" strike="noStrike">
                <a:solidFill>
                  <a:srgbClr val="000000"/>
                </a:solidFill>
                <a:latin typeface="Verdana"/>
                <a:ea typeface="Verdana"/>
              </a:rPr>
              <a:t> </a:t>
            </a:r>
            <a:endParaRPr b="0" lang="en-US" sz="1050" spc="-1" strike="noStrike">
              <a:solidFill>
                <a:srgbClr val="000000"/>
              </a:solidFill>
              <a:latin typeface="Cambria"/>
            </a:endParaRPr>
          </a:p>
          <a:p>
            <a:pPr algn="just">
              <a:lnSpc>
                <a:spcPct val="120000"/>
              </a:lnSpc>
              <a:spcBef>
                <a:spcPts val="360"/>
              </a:spcBef>
              <a:tabLst>
                <a:tab algn="l" pos="0"/>
              </a:tabLst>
            </a:pPr>
            <a:endParaRPr b="0" lang="en-US" sz="1050" spc="-1" strike="noStrike">
              <a:solidFill>
                <a:srgbClr val="000000"/>
              </a:solidFill>
              <a:latin typeface="Cambria"/>
            </a:endParaRPr>
          </a:p>
        </p:txBody>
      </p:sp>
      <p:sp>
        <p:nvSpPr>
          <p:cNvPr id="127" name="CustomShape 5"/>
          <p:cNvSpPr/>
          <p:nvPr/>
        </p:nvSpPr>
        <p:spPr>
          <a:xfrm>
            <a:off x="267120" y="232560"/>
            <a:ext cx="3013200" cy="4100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1050" spc="-1" strike="noStrike">
                <a:solidFill>
                  <a:srgbClr val="ab3c19"/>
                </a:solidFill>
                <a:latin typeface="Verdana"/>
                <a:ea typeface="Verdana"/>
              </a:rPr>
              <a:t>Elektrik Teknolojisi Mezunlarının Çalışabileceği Sektörler nelerdir?</a:t>
            </a:r>
            <a:endParaRPr b="0" lang="tr-TR" sz="1050" spc="-1" strike="noStrike">
              <a:latin typeface="Arial"/>
            </a:endParaRPr>
          </a:p>
        </p:txBody>
      </p:sp>
      <p:sp>
        <p:nvSpPr>
          <p:cNvPr id="128" name="CustomShape 6"/>
          <p:cNvSpPr/>
          <p:nvPr/>
        </p:nvSpPr>
        <p:spPr>
          <a:xfrm>
            <a:off x="132480" y="141840"/>
            <a:ext cx="9720720" cy="7488360"/>
          </a:xfrm>
          <a:prstGeom prst="flowChartProcess">
            <a:avLst/>
          </a:prstGeom>
          <a:noFill/>
          <a:ln>
            <a:solidFill>
              <a:schemeClr val="accent2"/>
            </a:solidFill>
          </a:ln>
        </p:spPr>
        <p:style>
          <a:lnRef idx="0"/>
          <a:fillRef idx="0"/>
          <a:effectRef idx="0"/>
          <a:fontRef idx="minor"/>
        </p:style>
      </p:sp>
      <p:sp>
        <p:nvSpPr>
          <p:cNvPr id="129" name="TextShape 7"/>
          <p:cNvSpPr txBox="1"/>
          <p:nvPr/>
        </p:nvSpPr>
        <p:spPr>
          <a:xfrm>
            <a:off x="7140600" y="2346840"/>
            <a:ext cx="2580480" cy="4563360"/>
          </a:xfrm>
          <a:prstGeom prst="rect">
            <a:avLst/>
          </a:prstGeom>
          <a:noFill/>
          <a:ln>
            <a:noFill/>
          </a:ln>
        </p:spPr>
        <p:txBody>
          <a:bodyPr lIns="0" rIns="0" tIns="0" bIns="0">
            <a:noAutofit/>
          </a:bodyPr>
          <a:p>
            <a:pPr algn="just">
              <a:lnSpc>
                <a:spcPct val="120000"/>
              </a:lnSpc>
              <a:spcBef>
                <a:spcPts val="360"/>
              </a:spcBef>
              <a:tabLst>
                <a:tab algn="l" pos="0"/>
              </a:tabLst>
            </a:pPr>
            <a:r>
              <a:rPr b="1" lang="tr-TR" sz="1100" spc="-1" strike="noStrike">
                <a:solidFill>
                  <a:srgbClr val="ab3c19"/>
                </a:solidFill>
                <a:latin typeface="Verdana"/>
                <a:ea typeface="Verdana"/>
              </a:rPr>
              <a:t>Neden İSTE Elektrik Teknolojisi Bölümü?</a:t>
            </a:r>
            <a:endParaRPr b="0" lang="en-US" sz="110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Güçlü, deneyimli ve nitelikli akademik kadro</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Güncel ve dünya standartlarında uyumlu müfredat</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Üniversitenin şehir içi konumu</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Sanayi ile yakın işbirliği</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Mezunlar için yüksek iş bulma oranı</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İş Dünyası İle Entegrasyon(İDE) sayesinde endüstriye uyum sorununun çözülmesi</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Köklü geçmiş, parlak gelecek</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Sosyal, kültürel ve kulüp faaliyetleri</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Sıcak aile ortamı</a:t>
            </a:r>
            <a:endParaRPr b="0" lang="en-US" sz="1050" spc="-1" strike="noStrike">
              <a:solidFill>
                <a:srgbClr val="000000"/>
              </a:solidFill>
              <a:latin typeface="Cambria"/>
            </a:endParaRPr>
          </a:p>
          <a:p>
            <a:pPr marL="171360" indent="-171000" algn="just">
              <a:lnSpc>
                <a:spcPct val="120000"/>
              </a:lnSpc>
              <a:spcBef>
                <a:spcPts val="360"/>
              </a:spcBef>
              <a:buClr>
                <a:srgbClr val="000000"/>
              </a:buClr>
              <a:buFont typeface="Wingdings" charset="2"/>
              <a:buChar char=""/>
              <a:tabLst>
                <a:tab algn="l" pos="0"/>
              </a:tabLst>
            </a:pPr>
            <a:r>
              <a:rPr b="0" lang="tr-TR" sz="1050" spc="-1" strike="noStrike">
                <a:solidFill>
                  <a:srgbClr val="000000"/>
                </a:solidFill>
                <a:latin typeface="Verdana"/>
                <a:ea typeface="Verdana"/>
              </a:rPr>
              <a:t>Mezuniyet sonrası kolay iş bulma ve aranılır eleman olma</a:t>
            </a:r>
            <a:endParaRPr b="0" lang="en-US" sz="1050" spc="-1" strike="noStrike">
              <a:solidFill>
                <a:srgbClr val="000000"/>
              </a:solidFill>
              <a:latin typeface="Cambria"/>
            </a:endParaRPr>
          </a:p>
        </p:txBody>
      </p:sp>
      <p:sp>
        <p:nvSpPr>
          <p:cNvPr id="130" name="CustomShape 8"/>
          <p:cNvSpPr/>
          <p:nvPr/>
        </p:nvSpPr>
        <p:spPr>
          <a:xfrm>
            <a:off x="3807360" y="6474240"/>
            <a:ext cx="2952360" cy="88956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tr-TR" sz="1050" spc="-1" strike="noStrike">
                <a:solidFill>
                  <a:srgbClr val="000000"/>
                </a:solidFill>
                <a:latin typeface="Verdana"/>
                <a:ea typeface="Verdana"/>
              </a:rPr>
              <a:t>     </a:t>
            </a:r>
            <a:r>
              <a:rPr b="0" lang="tr-TR" sz="1050" spc="-1" strike="noStrike">
                <a:solidFill>
                  <a:srgbClr val="000000"/>
                </a:solidFill>
                <a:latin typeface="Verdana"/>
                <a:ea typeface="Verdana"/>
              </a:rPr>
              <a:t>İskenderun Teknik Üniversitesi  Elektrik Teknolojisi Programında ÖnLisans eğitimi bulunmaktadır. Önlisans eğitimi müfredatı Bologna sürecine uygun olarak yenilenmiştir.</a:t>
            </a:r>
            <a:endParaRPr b="0" lang="tr-TR" sz="1050" spc="-1" strike="noStrike">
              <a:latin typeface="Arial"/>
            </a:endParaRPr>
          </a:p>
        </p:txBody>
      </p:sp>
      <p:sp>
        <p:nvSpPr>
          <p:cNvPr id="131" name="CustomShape 9"/>
          <p:cNvSpPr/>
          <p:nvPr/>
        </p:nvSpPr>
        <p:spPr>
          <a:xfrm>
            <a:off x="3807360" y="6192000"/>
            <a:ext cx="2808000" cy="2577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tr-TR" sz="1100" spc="-1" strike="noStrike">
                <a:solidFill>
                  <a:srgbClr val="ab3c19"/>
                </a:solidFill>
                <a:latin typeface="Verdana"/>
                <a:ea typeface="Verdana"/>
              </a:rPr>
              <a:t>Eğitim Programı</a:t>
            </a:r>
            <a:endParaRPr b="0" lang="tr-TR" sz="1100" spc="-1" strike="noStrike">
              <a:latin typeface="Arial"/>
            </a:endParaRPr>
          </a:p>
        </p:txBody>
      </p:sp>
      <p:pic>
        <p:nvPicPr>
          <p:cNvPr id="132" name="15 Resim" descr="020320101337.jpg"/>
          <p:cNvPicPr/>
          <p:nvPr/>
        </p:nvPicPr>
        <p:blipFill>
          <a:blip r:embed="rId1"/>
          <a:stretch/>
        </p:blipFill>
        <p:spPr>
          <a:xfrm>
            <a:off x="4062600" y="3526200"/>
            <a:ext cx="2118600" cy="2723400"/>
          </a:xfrm>
          <a:prstGeom prst="rect">
            <a:avLst/>
          </a:prstGeom>
          <a:ln>
            <a:noFill/>
          </a:ln>
        </p:spPr>
      </p:pic>
      <p:pic>
        <p:nvPicPr>
          <p:cNvPr id="133" name="Resim 6" descr=""/>
          <p:cNvPicPr/>
          <p:nvPr/>
        </p:nvPicPr>
        <p:blipFill>
          <a:blip r:embed="rId2"/>
          <a:srcRect l="1468" t="15170" r="4624" b="16462"/>
          <a:stretch/>
        </p:blipFill>
        <p:spPr>
          <a:xfrm>
            <a:off x="132480" y="2346840"/>
            <a:ext cx="3507840" cy="2043000"/>
          </a:xfrm>
          <a:prstGeom prst="rect">
            <a:avLst/>
          </a:prstGeom>
          <a:ln>
            <a:noFill/>
          </a:ln>
        </p:spPr>
      </p:pic>
      <p:pic>
        <p:nvPicPr>
          <p:cNvPr id="134" name="Resim 7" descr=""/>
          <p:cNvPicPr/>
          <p:nvPr/>
        </p:nvPicPr>
        <p:blipFill>
          <a:blip r:embed="rId3"/>
          <a:srcRect l="5554" t="15118" r="3490" b="14698"/>
          <a:stretch/>
        </p:blipFill>
        <p:spPr>
          <a:xfrm>
            <a:off x="6953400" y="305280"/>
            <a:ext cx="2767680" cy="17082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7443e"/>
      </a:dk2>
      <a:lt2>
        <a:srgbClr val="dddddd"/>
      </a:lt2>
      <a:accent1>
        <a:srgbClr val="b2c42a"/>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164C57-B46C-4088-AC90-B7208082F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Küçük işletme broşürü</Template>
  <TotalTime>0</TotalTime>
  <Application>LibreOffice/6.4.7.2$Linux_X86_64 LibreOffice_project/40$Build-2</Application>
  <Words>465</Words>
  <Paragraphs>91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2018-04-11T07:15:09Z</dcterms:created>
  <dc:creator/>
  <dc:description/>
  <dc:language>tr-TR</dc:language>
  <cp:lastModifiedBy/>
  <dcterms:modified xsi:type="dcterms:W3CDTF">2018-06-21T12:58:33Z</dcterms:modified>
  <cp:revision>1</cp:revision>
  <dc:subject/>
  <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Özel</vt:lpwstr>
  </property>
  <property fmtid="{D5CDD505-2E9C-101B-9397-08002B2CF9AE}" pid="9" name="ScaleCrop">
    <vt:bool>0</vt:bool>
  </property>
  <property fmtid="{D5CDD505-2E9C-101B-9397-08002B2CF9AE}" pid="10" name="ShareDoc">
    <vt:bool>0</vt:bool>
  </property>
  <property fmtid="{D5CDD505-2E9C-101B-9397-08002B2CF9AE}" pid="11" name="Slides">
    <vt:i4>2</vt:i4>
  </property>
  <property fmtid="{D5CDD505-2E9C-101B-9397-08002B2CF9AE}" pid="12" name="_TemplateID">
    <vt:lpwstr>TC031128309991</vt:lpwstr>
  </property>
</Properties>
</file>