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7" r:id="rId3"/>
    <p:sldId id="258" r:id="rId4"/>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48">
          <p15:clr>
            <a:srgbClr val="A4A3A4"/>
          </p15:clr>
        </p15:guide>
        <p15:guide id="2" pos="3168">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11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19" autoAdjust="0"/>
    <p:restoredTop sz="94660"/>
  </p:normalViewPr>
  <p:slideViewPr>
    <p:cSldViewPr>
      <p:cViewPr>
        <p:scale>
          <a:sx n="80" d="100"/>
          <a:sy n="80" d="100"/>
        </p:scale>
        <p:origin x="-595" y="235"/>
      </p:cViewPr>
      <p:guideLst>
        <p:guide orient="horz" pos="2448"/>
        <p:guide pos="3168"/>
      </p:guideLst>
    </p:cSldViewPr>
  </p:slideViewPr>
  <p:notesTextViewPr>
    <p:cViewPr>
      <p:scale>
        <a:sx n="1" d="1"/>
        <a:sy n="1" d="1"/>
      </p:scale>
      <p:origin x="0" y="0"/>
    </p:cViewPr>
  </p:notesTextViewPr>
  <p:notesViewPr>
    <p:cSldViewPr>
      <p:cViewPr varScale="1">
        <p:scale>
          <a:sx n="57" d="100"/>
          <a:sy n="57" d="100"/>
        </p:scale>
        <p:origin x="1200"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1A4C4C9-9907-4BB6-B95A-E6BBD959AAB4}" type="datetimeFigureOut">
              <a:rPr lang="tr-TR" smtClean="0"/>
              <a:pPr/>
              <a:t>18.06.2018</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2D650F-38E5-40ED-AA32-287D3AC686E8}" type="slidenum">
              <a:rPr lang="tr-TR" smtClean="0"/>
              <a:pPr/>
              <a:t>‹#›</a:t>
            </a:fld>
            <a:endParaRPr lang="tr-TR" dirty="0"/>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DA592C-A796-4264-BD45-11AED491B3E4}" type="datetimeFigureOut">
              <a:rPr lang="tr-TR" smtClean="0"/>
              <a:pPr/>
              <a:t>18.06.2018</a:t>
            </a:fld>
            <a:endParaRPr lang="tr-TR" dirty="0"/>
          </a:p>
        </p:txBody>
      </p:sp>
      <p:sp>
        <p:nvSpPr>
          <p:cNvPr id="4" name="Slayt Görüntüsü Yer Tutucusu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A02A30-9192-49A2-98D9-8D2828AE31E2}" type="slidenum">
              <a:rPr lang="tr-TR" smtClean="0"/>
              <a:pPr/>
              <a:t>‹#›</a:t>
            </a:fld>
            <a:endParaRPr lang="tr-TR" dirty="0"/>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ışında">
    <p:spTree>
      <p:nvGrpSpPr>
        <p:cNvPr id="1" name=""/>
        <p:cNvGrpSpPr/>
        <p:nvPr/>
      </p:nvGrpSpPr>
      <p:grpSpPr>
        <a:xfrm>
          <a:off x="0" y="0"/>
          <a:ext cx="0" cy="0"/>
          <a:chOff x="0" y="0"/>
          <a:chExt cx="0" cy="0"/>
        </a:xfrm>
      </p:grpSpPr>
      <p:sp>
        <p:nvSpPr>
          <p:cNvPr id="41" name="Talimat Metni"/>
          <p:cNvSpPr/>
          <p:nvPr/>
        </p:nvSpPr>
        <p:spPr>
          <a:xfrm>
            <a:off x="10287000" y="4549"/>
            <a:ext cx="17526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defTabSz="914400" rtl="1">
              <a:spcBef>
                <a:spcPts val="1200"/>
              </a:spcBef>
              <a:buNone/>
            </a:pPr>
            <a:r>
              <a:rPr lang="tr-TR" sz="1100" b="1" i="1" baseline="0" dirty="0">
                <a:latin typeface="Arial"/>
                <a:ea typeface="+mn-ea"/>
                <a:cs typeface="Arial"/>
              </a:rPr>
              <a:t>Not: </a:t>
            </a:r>
          </a:p>
          <a:p>
            <a:pPr algn="l" defTabSz="914400" rtl="1">
              <a:spcBef>
                <a:spcPts val="1200"/>
              </a:spcBef>
              <a:buNone/>
            </a:pPr>
            <a:r>
              <a:rPr lang="tr-TR" sz="1100" b="1" i="1" baseline="0" dirty="0">
                <a:latin typeface="Arial"/>
                <a:ea typeface="+mn-ea"/>
                <a:cs typeface="Arial"/>
              </a:rPr>
              <a:t>Bu broşür </a:t>
            </a:r>
            <a:r>
              <a:rPr lang="tr-TR" sz="1100" b="1" i="1" dirty="0">
                <a:latin typeface="Arial"/>
                <a:ea typeface="+mn-ea"/>
                <a:cs typeface="Arial"/>
              </a:rPr>
              <a:t>yazdırılacak şekilde tasarlanmıştır. </a:t>
            </a:r>
            <a:r>
              <a:rPr lang="tr-TR" sz="1100" b="1" i="1" baseline="0" dirty="0">
                <a:latin typeface="Arial"/>
                <a:ea typeface="+mn-ea"/>
                <a:cs typeface="Arial"/>
              </a:rPr>
              <a:t>Kart stokuna yazdırmadan önce doğru konumlandırılmasını sağlamak için, normal kağıt üzerinde</a:t>
            </a:r>
            <a:r>
              <a:rPr lang="tr-TR" sz="1100" b="1" i="1" dirty="0">
                <a:latin typeface="Arial"/>
                <a:ea typeface="+mn-ea"/>
                <a:cs typeface="Arial"/>
              </a:rPr>
              <a:t> baskıyı sınamalısınız.</a:t>
            </a:r>
          </a:p>
          <a:p>
            <a:pPr algn="l" defTabSz="914400" rtl="1">
              <a:spcBef>
                <a:spcPts val="1200"/>
              </a:spcBef>
              <a:buNone/>
            </a:pPr>
            <a:r>
              <a:rPr lang="tr-TR" sz="1100" b="1" i="1" baseline="0" dirty="0">
                <a:latin typeface="Arial"/>
                <a:ea typeface="+mn-ea"/>
                <a:cs typeface="Arial"/>
              </a:rPr>
              <a:t>Yazdır iletişim kutusunda 'Sayfaya Sığdırmak için Ölçeklendir' seçeneğinin işaretini kaldırmanız gerekebilir (Tam Sayfa Slaytlar açılan kutusunda).</a:t>
            </a:r>
          </a:p>
          <a:p>
            <a:pPr algn="l" defTabSz="914400" rtl="1">
              <a:spcBef>
                <a:spcPts val="1200"/>
              </a:spcBef>
              <a:buNone/>
            </a:pPr>
            <a:r>
              <a:rPr lang="tr-TR" sz="1100" b="1" i="1" dirty="0">
                <a:latin typeface="Arial"/>
                <a:ea typeface="+mn-ea"/>
                <a:cs typeface="Arial"/>
              </a:rPr>
              <a:t>Sayfaya çift taraflı yazdırmak için yazıcınızın talimatlarını kontrol edin.</a:t>
            </a:r>
          </a:p>
          <a:p>
            <a:pPr algn="l" defTabSz="914400" rtl="1">
              <a:spcBef>
                <a:spcPts val="1200"/>
              </a:spcBef>
              <a:buNone/>
            </a:pPr>
            <a:r>
              <a:rPr lang="tr-TR" sz="1100" b="1" i="1" baseline="0" dirty="0">
                <a:latin typeface="Arial"/>
                <a:ea typeface="+mn-ea"/>
                <a:cs typeface="Arial"/>
              </a:rPr>
              <a:t>Bu slayt üzerindeki resimleri değiştirmek için bir resmi seçin ve silin. Ardından kendi resminizi eklemek için yer tutucudaki Resim Ekle simgesini</a:t>
            </a:r>
          </a:p>
          <a:p>
            <a:pPr algn="l" defTabSz="914400" rtl="1">
              <a:spcBef>
                <a:spcPts val="1200"/>
              </a:spcBef>
              <a:buNone/>
            </a:pPr>
            <a:r>
              <a:rPr lang="tr-TR" sz="1100" b="1" i="1" baseline="0" dirty="0">
                <a:latin typeface="Arial"/>
                <a:ea typeface="+mn-ea"/>
                <a:cs typeface="Arial"/>
              </a:rPr>
              <a:t>tıklatın.</a:t>
            </a:r>
          </a:p>
          <a:p>
            <a:pPr algn="l" defTabSz="914400" rtl="1">
              <a:spcBef>
                <a:spcPts val="1200"/>
              </a:spcBef>
              <a:buNone/>
            </a:pPr>
            <a:r>
              <a:rPr lang="tr-TR" sz="1100" b="1" i="1" dirty="0">
                <a:latin typeface="Arial"/>
                <a:ea typeface="+mn-ea"/>
                <a:cs typeface="Arial"/>
              </a:rPr>
              <a:t>Logoyu kendi logonuzla değiştirmek için "LOGO ile değiştir" resmini sağ tıklatın ve ardından Resmi Değiştir seçimini belirtin.</a:t>
            </a:r>
          </a:p>
        </p:txBody>
      </p:sp>
      <p:pic>
        <p:nvPicPr>
          <p:cNvPr id="42" name="Resim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506200" y="5829299"/>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Dikdörtgen 8"/>
          <p:cNvSpPr/>
          <p:nvPr/>
        </p:nvSpPr>
        <p:spPr>
          <a:xfrm>
            <a:off x="6946899" y="4498848"/>
            <a:ext cx="2834829"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3" name="Resim Yer Tutucusu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a:buNone/>
              <a:defRPr sz="1400"/>
            </a:lvl1pPr>
          </a:lstStyle>
          <a:p>
            <a:r>
              <a:rPr lang="tr-TR"/>
              <a:t>Resim eklemek için simgeyi tıklatın</a:t>
            </a:r>
            <a:endParaRPr lang="tr-TR" dirty="0"/>
          </a:p>
        </p:txBody>
      </p:sp>
      <p:sp>
        <p:nvSpPr>
          <p:cNvPr id="28" name="Metin Yer Tutucusu 25"/>
          <p:cNvSpPr>
            <a:spLocks noGrp="1"/>
          </p:cNvSpPr>
          <p:nvPr>
            <p:ph type="body" sz="quarter" idx="15" hasCustomPrompt="1"/>
          </p:nvPr>
        </p:nvSpPr>
        <p:spPr>
          <a:xfrm>
            <a:off x="457200" y="2891409"/>
            <a:ext cx="2428875" cy="274320"/>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dirty="0"/>
              <a:t>[</a:t>
            </a:r>
            <a:r>
              <a:rPr lang="tr-TR" sz="900" b="0" i="1" baseline="0" dirty="0">
                <a:solidFill>
                  <a:schemeClr val="tx1"/>
                </a:solidFill>
                <a:latin typeface="+mn-lt"/>
                <a:ea typeface="+mn-ea"/>
                <a:cs typeface="+mn-cs"/>
              </a:rPr>
              <a:t>Fotoğrafınız için bir resim yazısı ekleyin</a:t>
            </a:r>
            <a:r>
              <a:rPr lang="tr-TR" dirty="0"/>
              <a:t>]</a:t>
            </a:r>
          </a:p>
        </p:txBody>
      </p:sp>
      <p:sp>
        <p:nvSpPr>
          <p:cNvPr id="27" name="Metin Yer Tutucusu 25"/>
          <p:cNvSpPr>
            <a:spLocks noGrp="1"/>
          </p:cNvSpPr>
          <p:nvPr>
            <p:ph type="body" sz="quarter" idx="14" hasCustomPrompt="1"/>
          </p:nvPr>
        </p:nvSpPr>
        <p:spPr>
          <a:xfrm>
            <a:off x="457200" y="3241167"/>
            <a:ext cx="2428875" cy="457200"/>
          </a:xfrm>
        </p:spPr>
        <p:txBody>
          <a:bodyPr>
            <a:noAutofit/>
          </a:bodyPr>
          <a:lstStyle>
            <a:lvl1pPr marL="0" indent="0" algn="l" defTabSz="749808">
              <a:lnSpc>
                <a:spcPct val="100000"/>
              </a:lnSpc>
              <a:spcBef>
                <a:spcPts val="432"/>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432"/>
              </a:spcBef>
              <a:buNone/>
            </a:pPr>
            <a:r>
              <a:rPr lang="tr-TR" sz="1200" b="1" i="0" baseline="0" dirty="0">
                <a:solidFill>
                  <a:schemeClr val="tx1"/>
                </a:solidFill>
                <a:latin typeface="+mj-lt"/>
                <a:ea typeface="+mn-ea"/>
                <a:cs typeface="+mn-cs"/>
              </a:rPr>
              <a:t>Bu şablonla çalışmaya nasıl başlarsınız?</a:t>
            </a:r>
          </a:p>
        </p:txBody>
      </p:sp>
      <p:sp>
        <p:nvSpPr>
          <p:cNvPr id="26" name="Metin Yer Tutucusu 25"/>
          <p:cNvSpPr>
            <a:spLocks noGrp="1"/>
          </p:cNvSpPr>
          <p:nvPr>
            <p:ph type="body" sz="quarter" idx="13" hasCustomPrompt="1"/>
          </p:nvPr>
        </p:nvSpPr>
        <p:spPr>
          <a:xfrm>
            <a:off x="457199" y="3677412"/>
            <a:ext cx="2428875" cy="609840"/>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Bu yeni, profesyonel broşürü olduğu gibi kullanabilir veya kolayca özelleştirebilirsiniz.</a:t>
            </a:r>
          </a:p>
        </p:txBody>
      </p:sp>
      <p:sp>
        <p:nvSpPr>
          <p:cNvPr id="23" name="Metin Yer Tutucusu 22"/>
          <p:cNvSpPr>
            <a:spLocks noGrp="1"/>
          </p:cNvSpPr>
          <p:nvPr>
            <p:ph type="body" sz="quarter" idx="12" hasCustomPrompt="1"/>
          </p:nvPr>
        </p:nvSpPr>
        <p:spPr>
          <a:xfrm>
            <a:off x="457199" y="4287252"/>
            <a:ext cx="2428875" cy="3162299"/>
          </a:xfrm>
        </p:spPr>
        <p:txBody>
          <a:bodyPr>
            <a:noAutofit/>
          </a:bodyPr>
          <a:lstStyle>
            <a:lvl1pPr marL="182880" indent="-182880">
              <a:lnSpc>
                <a:spcPct val="120000"/>
              </a:lnSpc>
              <a:spcBef>
                <a:spcPts val="1000"/>
              </a:spcBef>
              <a:defRPr sz="800" baseline="0"/>
            </a:lvl1pPr>
            <a:lvl2pPr marL="228600" indent="-114300">
              <a:lnSpc>
                <a:spcPct val="100000"/>
              </a:lnSpc>
              <a:spcBef>
                <a:spcPts val="800"/>
              </a:spcBef>
              <a:defRPr sz="900"/>
            </a:lvl2pPr>
            <a:lvl3pPr marL="342900" indent="-114300">
              <a:lnSpc>
                <a:spcPct val="100000"/>
              </a:lnSpc>
              <a:spcBef>
                <a:spcPts val="600"/>
              </a:spcBef>
              <a:defRPr sz="800"/>
            </a:lvl3pPr>
            <a:lvl4pPr marL="457200" indent="-114300">
              <a:lnSpc>
                <a:spcPct val="100000"/>
              </a:lnSpc>
              <a:spcBef>
                <a:spcPts val="600"/>
              </a:spcBef>
              <a:defRPr sz="700"/>
            </a:lvl4pPr>
            <a:lvl5pPr marL="571500" indent="-114300">
              <a:lnSpc>
                <a:spcPct val="100000"/>
              </a:lnSpc>
              <a:spcBef>
                <a:spcPts val="600"/>
              </a:spcBef>
              <a:defRPr sz="700"/>
            </a:lvl5pPr>
          </a:lstStyle>
          <a:p>
            <a:pPr lvl="0"/>
            <a:r>
              <a:rPr lang="tr-TR" dirty="0"/>
              <a:t>Bu şablonu kullanmaya başlamanıza yardımcı olmak için şablonda birkaç ipucuna yer verdik. Herhangi bir ipucu metnini (bunun gibi) kendinizinkiyle değiştirmek için bu metni tıklatıp yazmaya başlamanız yeterlidir. Broşürdeki fotoğrafları değiştirmek için bir resmi seçin ve silin. Ardından yer tutucusundaki Resim Ekle simgesini tıklatarak kendi fotoğrafınızı ekleyin. Logoyu kendi logonuzla değiştirmek için "LOGO ile değiştir" resmini sağ tıklatın ve ardından Resmi Değiştir seçimini belirtin.</a:t>
            </a:r>
          </a:p>
        </p:txBody>
      </p:sp>
      <p:sp>
        <p:nvSpPr>
          <p:cNvPr id="29" name="Metin Yer Tutucusu 25"/>
          <p:cNvSpPr>
            <a:spLocks noGrp="1"/>
          </p:cNvSpPr>
          <p:nvPr>
            <p:ph type="body" sz="quarter" idx="16" hasCustomPrompt="1"/>
          </p:nvPr>
        </p:nvSpPr>
        <p:spPr>
          <a:xfrm>
            <a:off x="3813820" y="609600"/>
            <a:ext cx="2428875" cy="457200"/>
          </a:xfrm>
        </p:spPr>
        <p:txBody>
          <a:bodyPr>
            <a:noAutofit/>
          </a:bodyPr>
          <a:lstStyle>
            <a:lvl1pPr marL="0" indent="0" algn="l" defTabSz="749808">
              <a:lnSpc>
                <a:spcPct val="90000"/>
              </a:lnSpc>
              <a:spcBef>
                <a:spcPts val="72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90000"/>
              </a:lnSpc>
              <a:spcBef>
                <a:spcPts val="720"/>
              </a:spcBef>
              <a:buNone/>
            </a:pPr>
            <a:r>
              <a:rPr lang="tr-TR" sz="2000" b="1" i="0" baseline="0" dirty="0">
                <a:solidFill>
                  <a:srgbClr val="DF5327">
                    <a:lumMod val="75000"/>
                  </a:srgbClr>
                </a:solidFill>
                <a:latin typeface="+mj-lt"/>
                <a:ea typeface="+mn-ea"/>
                <a:cs typeface="+mn-cs"/>
              </a:rPr>
              <a:t>Biz Kimiz?</a:t>
            </a:r>
          </a:p>
        </p:txBody>
      </p:sp>
      <p:sp>
        <p:nvSpPr>
          <p:cNvPr id="30" name="Metin Yer Tutucusu 25"/>
          <p:cNvSpPr>
            <a:spLocks noGrp="1"/>
          </p:cNvSpPr>
          <p:nvPr>
            <p:ph type="body" sz="quarter" idx="17" hasCustomPrompt="1"/>
          </p:nvPr>
        </p:nvSpPr>
        <p:spPr>
          <a:xfrm>
            <a:off x="3813820" y="1082040"/>
            <a:ext cx="2428875" cy="228600"/>
          </a:xfrm>
        </p:spPr>
        <p:txBody>
          <a:bodyPr>
            <a:noAutofit/>
          </a:bodyPr>
          <a:lstStyle>
            <a:lvl1pPr marL="0" indent="0" algn="l" defTabSz="749808">
              <a:lnSpc>
                <a:spcPct val="100000"/>
              </a:lnSpc>
              <a:spcBef>
                <a:spcPts val="432"/>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432"/>
              </a:spcBef>
              <a:buNone/>
            </a:pPr>
            <a:r>
              <a:rPr lang="tr-TR" sz="1200" b="1" i="0" baseline="0" dirty="0">
                <a:solidFill>
                  <a:schemeClr val="tx1"/>
                </a:solidFill>
                <a:latin typeface="+mj-lt"/>
                <a:ea typeface="+mn-ea"/>
                <a:cs typeface="+mn-cs"/>
              </a:rPr>
              <a:t>Hakkımızda</a:t>
            </a:r>
          </a:p>
        </p:txBody>
      </p:sp>
      <p:sp>
        <p:nvSpPr>
          <p:cNvPr id="45" name="Metin Yer Tutucusu 25"/>
          <p:cNvSpPr>
            <a:spLocks noGrp="1"/>
          </p:cNvSpPr>
          <p:nvPr>
            <p:ph type="body" sz="quarter" idx="24" hasCustomPrompt="1"/>
          </p:nvPr>
        </p:nvSpPr>
        <p:spPr>
          <a:xfrm>
            <a:off x="3813820" y="1342644"/>
            <a:ext cx="2428875" cy="880809"/>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Burası sizin kısa bir konuşma yapacağınız yerdir. Ürünlerinizi veya hizmetlerinizi birisine anlatmak için yalnızca birkaç saniyeniz olsaydı, ne derdiniz?</a:t>
            </a:r>
          </a:p>
        </p:txBody>
      </p:sp>
      <p:sp>
        <p:nvSpPr>
          <p:cNvPr id="32" name="Metin Yer Tutucusu 25"/>
          <p:cNvSpPr>
            <a:spLocks noGrp="1"/>
          </p:cNvSpPr>
          <p:nvPr>
            <p:ph type="body" sz="quarter" idx="19" hasCustomPrompt="1"/>
          </p:nvPr>
        </p:nvSpPr>
        <p:spPr>
          <a:xfrm>
            <a:off x="3813820" y="2287906"/>
            <a:ext cx="2428875" cy="228600"/>
          </a:xfrm>
        </p:spPr>
        <p:txBody>
          <a:bodyPr>
            <a:noAutofit/>
          </a:bodyPr>
          <a:lstStyle>
            <a:lvl1pPr marL="0" indent="0" algn="l" defTabSz="749808">
              <a:lnSpc>
                <a:spcPct val="100000"/>
              </a:lnSpc>
              <a:spcBef>
                <a:spcPts val="432"/>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432"/>
              </a:spcBef>
              <a:buNone/>
            </a:pPr>
            <a:r>
              <a:rPr lang="tr-TR" sz="1200" b="1" i="0" baseline="0" dirty="0">
                <a:solidFill>
                  <a:schemeClr val="tx1"/>
                </a:solidFill>
                <a:latin typeface="+mj-lt"/>
                <a:ea typeface="+mn-ea"/>
                <a:cs typeface="+mn-cs"/>
              </a:rPr>
              <a:t>Bize Başvurun</a:t>
            </a:r>
          </a:p>
        </p:txBody>
      </p:sp>
      <p:sp>
        <p:nvSpPr>
          <p:cNvPr id="33" name="Metin Yer Tutucusu 25"/>
          <p:cNvSpPr>
            <a:spLocks noGrp="1"/>
          </p:cNvSpPr>
          <p:nvPr>
            <p:ph type="body" sz="quarter" idx="20" hasCustomPrompt="1"/>
          </p:nvPr>
        </p:nvSpPr>
        <p:spPr>
          <a:xfrm>
            <a:off x="3813820" y="2538985"/>
            <a:ext cx="2428875" cy="670940"/>
          </a:xfrm>
        </p:spPr>
        <p:txBody>
          <a:bodyPr>
            <a:noAutofit/>
          </a:bodyPr>
          <a:lstStyle>
            <a:lvl1pPr marL="0" indent="0" algn="l" defTabSz="749808">
              <a:lnSpc>
                <a:spcPct val="10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360"/>
              </a:spcBef>
              <a:buNone/>
            </a:pPr>
            <a:r>
              <a:rPr lang="tr-TR" sz="1000" b="0" i="0" baseline="0" dirty="0">
                <a:solidFill>
                  <a:schemeClr val="tx1"/>
                </a:solidFill>
                <a:latin typeface="+mn-lt"/>
                <a:ea typeface="+mn-ea"/>
                <a:cs typeface="+mn-cs"/>
              </a:rPr>
              <a:t>Telefon: [Telefon]</a:t>
            </a:r>
          </a:p>
          <a:p>
            <a:pPr marL="0" indent="0" algn="l" defTabSz="749808">
              <a:lnSpc>
                <a:spcPct val="100000"/>
              </a:lnSpc>
              <a:spcBef>
                <a:spcPts val="360"/>
              </a:spcBef>
              <a:buNone/>
            </a:pPr>
            <a:r>
              <a:rPr lang="tr-TR" sz="1000" b="0" i="0" baseline="0" dirty="0">
                <a:solidFill>
                  <a:schemeClr val="tx1"/>
                </a:solidFill>
                <a:latin typeface="+mn-lt"/>
                <a:ea typeface="+mn-ea"/>
                <a:cs typeface="+mn-cs"/>
              </a:rPr>
              <a:t>E-posta: [E-posta adresi]</a:t>
            </a:r>
          </a:p>
          <a:p>
            <a:pPr marL="0" indent="0" algn="l" defTabSz="749808">
              <a:lnSpc>
                <a:spcPct val="100000"/>
              </a:lnSpc>
              <a:spcBef>
                <a:spcPts val="360"/>
              </a:spcBef>
              <a:buNone/>
            </a:pPr>
            <a:r>
              <a:rPr lang="tr-TR" sz="1000" b="0" i="0" baseline="0" dirty="0">
                <a:solidFill>
                  <a:schemeClr val="tx1"/>
                </a:solidFill>
                <a:latin typeface="+mn-lt"/>
                <a:ea typeface="+mn-ea"/>
                <a:cs typeface="+mn-cs"/>
              </a:rPr>
              <a:t>Web: [Web adresi]</a:t>
            </a:r>
          </a:p>
        </p:txBody>
      </p:sp>
      <p:sp>
        <p:nvSpPr>
          <p:cNvPr id="34" name="Metin Yer Tutucusu 25"/>
          <p:cNvSpPr>
            <a:spLocks noGrp="1"/>
          </p:cNvSpPr>
          <p:nvPr>
            <p:ph type="body" sz="quarter" idx="21" hasCustomPrompt="1"/>
          </p:nvPr>
        </p:nvSpPr>
        <p:spPr>
          <a:xfrm>
            <a:off x="4746624" y="6851269"/>
            <a:ext cx="1508125" cy="152400"/>
          </a:xfrm>
        </p:spPr>
        <p:txBody>
          <a:bodyPr>
            <a:noAutofit/>
          </a:bodyPr>
          <a:lstStyle>
            <a:lvl1pPr marL="0" marR="0" indent="0" algn="l" defTabSz="754380" rtl="0" eaLnBrk="1" fontAlgn="auto" latinLnBrk="0" hangingPunct="1">
              <a:lnSpc>
                <a:spcPct val="90000"/>
              </a:lnSpc>
              <a:spcBef>
                <a:spcPts val="0"/>
              </a:spcBef>
              <a:spcAft>
                <a:spcPts val="0"/>
              </a:spcAft>
              <a:buClrTx/>
              <a:buSzTx/>
              <a:buFont typeface="Arial" panose="020B0604020202020204" pitchFamily="34" charset="0"/>
              <a:buNone/>
              <a:tabLst/>
              <a:defRPr sz="1000" b="1" cap="all"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90000"/>
              </a:lnSpc>
              <a:spcBef>
                <a:spcPts val="0"/>
              </a:spcBef>
              <a:spcAft>
                <a:spcPts val="0"/>
              </a:spcAft>
              <a:buClrTx/>
              <a:buSzTx/>
              <a:buFont typeface="Arial" panose="020B0604020202020204" pitchFamily="34" charset="0"/>
              <a:buNone/>
              <a:tabLst/>
              <a:defRPr/>
            </a:pPr>
            <a:r>
              <a:rPr lang="tr-TR" dirty="0"/>
              <a:t>[</a:t>
            </a:r>
            <a:r>
              <a:rPr lang="tr-TR" sz="1000" b="1" i="0" baseline="0" dirty="0">
                <a:solidFill>
                  <a:srgbClr val="DF5327">
                    <a:lumMod val="75000"/>
                  </a:srgbClr>
                </a:solidFill>
                <a:latin typeface="+mj-lt"/>
                <a:ea typeface="+mn-ea"/>
                <a:cs typeface="+mn-cs"/>
              </a:rPr>
              <a:t>Şirket adı</a:t>
            </a:r>
            <a:r>
              <a:rPr lang="tr-TR" dirty="0"/>
              <a:t>]</a:t>
            </a:r>
          </a:p>
        </p:txBody>
      </p:sp>
      <p:sp>
        <p:nvSpPr>
          <p:cNvPr id="37" name="Metin Yer Tutucusu 36"/>
          <p:cNvSpPr>
            <a:spLocks noGrp="1"/>
          </p:cNvSpPr>
          <p:nvPr>
            <p:ph type="body" sz="quarter" idx="22" hasCustomPrompt="1"/>
          </p:nvPr>
        </p:nvSpPr>
        <p:spPr>
          <a:xfrm>
            <a:off x="4746624" y="7004304"/>
            <a:ext cx="1508125" cy="310896"/>
          </a:xfrm>
        </p:spPr>
        <p:txBody>
          <a:bodyPr>
            <a:noAutofit/>
          </a:bodyPr>
          <a:lstStyle>
            <a:lvl1pPr marL="0" indent="0" algn="l" defTabSz="749808">
              <a:lnSpc>
                <a:spcPct val="120000"/>
              </a:lnSpc>
              <a:spcBef>
                <a:spcPts val="288"/>
              </a:spcBef>
              <a:buNone/>
              <a:defRPr sz="800" baseline="0"/>
            </a:lvl1pPr>
            <a:lvl2pPr marL="0" indent="0">
              <a:defRPr sz="800"/>
            </a:lvl2pPr>
            <a:lvl3pPr marL="0" indent="0">
              <a:defRPr sz="800"/>
            </a:lvl3pPr>
            <a:lvl4pPr marL="0" indent="0">
              <a:defRPr sz="800"/>
            </a:lvl4pPr>
            <a:lvl5pPr marL="0" indent="0">
              <a:defRPr sz="800"/>
            </a:lvl5pPr>
          </a:lstStyle>
          <a:p>
            <a:pPr marL="0" indent="0" algn="l" defTabSz="749808">
              <a:lnSpc>
                <a:spcPct val="120000"/>
              </a:lnSpc>
              <a:spcBef>
                <a:spcPts val="288"/>
              </a:spcBef>
              <a:buNone/>
            </a:pPr>
            <a:r>
              <a:rPr lang="tr-TR" sz="800" b="0" i="0" baseline="0" dirty="0">
                <a:solidFill>
                  <a:schemeClr val="tx1"/>
                </a:solidFill>
                <a:latin typeface="+mn-lt"/>
                <a:ea typeface="+mn-ea"/>
                <a:cs typeface="+mn-cs"/>
              </a:rPr>
              <a:t>[Adres]</a:t>
            </a:r>
          </a:p>
          <a:p>
            <a:pPr marL="0" indent="0" algn="l" defTabSz="749808">
              <a:lnSpc>
                <a:spcPct val="120000"/>
              </a:lnSpc>
              <a:spcBef>
                <a:spcPts val="288"/>
              </a:spcBef>
              <a:buNone/>
            </a:pPr>
            <a:r>
              <a:rPr lang="tr-TR" sz="800" b="0" i="0" baseline="0" dirty="0">
                <a:solidFill>
                  <a:schemeClr val="tx1"/>
                </a:solidFill>
                <a:latin typeface="+mn-lt"/>
                <a:ea typeface="+mn-ea"/>
                <a:cs typeface="+mn-cs"/>
              </a:rPr>
              <a:t>[Şehir, Posta Kodu]</a:t>
            </a:r>
          </a:p>
        </p:txBody>
      </p:sp>
      <p:sp>
        <p:nvSpPr>
          <p:cNvPr id="12" name="Resim Yer Tutucusu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a:buNone/>
              <a:defRPr sz="1400"/>
            </a:lvl1pPr>
          </a:lstStyle>
          <a:p>
            <a:r>
              <a:rPr lang="tr-TR"/>
              <a:t>Resim eklemek için simgeyi tıklatın</a:t>
            </a:r>
            <a:endParaRPr lang="tr-TR" dirty="0"/>
          </a:p>
        </p:txBody>
      </p:sp>
      <p:sp>
        <p:nvSpPr>
          <p:cNvPr id="10" name="Başlık 9"/>
          <p:cNvSpPr>
            <a:spLocks noGrp="1"/>
          </p:cNvSpPr>
          <p:nvPr>
            <p:ph type="title" hasCustomPrompt="1"/>
          </p:nvPr>
        </p:nvSpPr>
        <p:spPr>
          <a:xfrm>
            <a:off x="7322344" y="4498848"/>
            <a:ext cx="2088832" cy="822960"/>
          </a:xfrm>
        </p:spPr>
        <p:txBody>
          <a:bodyPr>
            <a:normAutofit/>
          </a:bodyPr>
          <a:lstStyle>
            <a:lvl1pPr>
              <a:lnSpc>
                <a:spcPct val="85000"/>
              </a:lnSpc>
              <a:defRPr sz="2800" b="1" cap="all" baseline="0">
                <a:solidFill>
                  <a:schemeClr val="bg1"/>
                </a:solidFill>
              </a:defRPr>
            </a:lvl1pPr>
          </a:lstStyle>
          <a:p>
            <a:r>
              <a:rPr lang="tr-TR" dirty="0"/>
              <a:t>Şirket adı</a:t>
            </a:r>
          </a:p>
        </p:txBody>
      </p:sp>
      <p:sp>
        <p:nvSpPr>
          <p:cNvPr id="40" name="Metin Yer Tutucusu 25"/>
          <p:cNvSpPr>
            <a:spLocks noGrp="1"/>
          </p:cNvSpPr>
          <p:nvPr>
            <p:ph type="body" sz="quarter" idx="23" hasCustomPrompt="1"/>
          </p:nvPr>
        </p:nvSpPr>
        <p:spPr>
          <a:xfrm>
            <a:off x="7322344" y="6624978"/>
            <a:ext cx="2088833" cy="439651"/>
          </a:xfrm>
        </p:spPr>
        <p:txBody>
          <a:bodyPr>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sz="1300" b="0" i="1" baseline="0">
                <a:solidFill>
                  <a:schemeClr val="bg1"/>
                </a:solidFill>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lvl="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a:pPr>
            <a:r>
              <a:rPr lang="tr-TR" dirty="0"/>
              <a:t>[</a:t>
            </a:r>
            <a:r>
              <a:rPr lang="tr-TR" sz="1300" b="0" i="1" baseline="0" dirty="0">
                <a:solidFill>
                  <a:schemeClr val="bg1"/>
                </a:solidFill>
                <a:latin typeface="+mn-lt"/>
                <a:ea typeface="+mn-ea"/>
                <a:cs typeface="+mn-cs"/>
              </a:rPr>
              <a:t>Broşür alt başlığı veya şirket etiket satırı</a:t>
            </a:r>
            <a:r>
              <a:rPr lang="tr-TR" dirty="0"/>
              <a:t>]</a:t>
            </a:r>
          </a:p>
        </p:txBody>
      </p:sp>
    </p:spTree>
    <p:extLst>
      <p:ext uri="{BB962C8B-B14F-4D97-AF65-F5344CB8AC3E}">
        <p14:creationId xmlns:p14="http://schemas.microsoft.com/office/powerpoint/2010/main" val="478386529"/>
      </p:ext>
    </p:extLst>
  </p:cSld>
  <p:clrMapOvr>
    <a:masterClrMapping/>
  </p:clrMapOvr>
  <p:extLst mod="1">
    <p:ext uri="{DCECCB84-F9BA-43D5-87BE-67443E8EF086}">
      <p15:sldGuideLst xmlns=""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çinde">
    <p:spTree>
      <p:nvGrpSpPr>
        <p:cNvPr id="1" name=""/>
        <p:cNvGrpSpPr/>
        <p:nvPr/>
      </p:nvGrpSpPr>
      <p:grpSpPr>
        <a:xfrm>
          <a:off x="0" y="0"/>
          <a:ext cx="0" cy="0"/>
          <a:chOff x="0" y="0"/>
          <a:chExt cx="0" cy="0"/>
        </a:xfrm>
      </p:grpSpPr>
      <p:sp>
        <p:nvSpPr>
          <p:cNvPr id="38" name="Talimat Metni"/>
          <p:cNvSpPr/>
          <p:nvPr/>
        </p:nvSpPr>
        <p:spPr>
          <a:xfrm>
            <a:off x="10287000" y="4549"/>
            <a:ext cx="1752600" cy="7767851"/>
          </a:xfrm>
          <a:prstGeom prst="roundRect">
            <a:avLst>
              <a:gd name="adj" fmla="val 6795"/>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defTabSz="914400" rtl="1">
              <a:spcBef>
                <a:spcPts val="1200"/>
              </a:spcBef>
              <a:buNone/>
            </a:pPr>
            <a:r>
              <a:rPr lang="tr-TR" sz="1100" b="1" i="1" baseline="0" dirty="0">
                <a:latin typeface="Arial"/>
                <a:ea typeface="+mn-ea"/>
                <a:cs typeface="Arial"/>
              </a:rPr>
              <a:t>Not: </a:t>
            </a:r>
          </a:p>
          <a:p>
            <a:pPr algn="l" defTabSz="914400" rtl="1">
              <a:spcBef>
                <a:spcPts val="1200"/>
              </a:spcBef>
              <a:buNone/>
            </a:pPr>
            <a:r>
              <a:rPr lang="tr-TR" sz="1100" b="1" i="1" baseline="0" dirty="0">
                <a:latin typeface="Arial"/>
                <a:ea typeface="+mn-ea"/>
                <a:cs typeface="Arial"/>
              </a:rPr>
              <a:t>Bu broşür </a:t>
            </a:r>
            <a:r>
              <a:rPr lang="tr-TR" sz="1100" b="1" i="1" dirty="0">
                <a:latin typeface="Arial"/>
                <a:ea typeface="+mn-ea"/>
                <a:cs typeface="Arial"/>
              </a:rPr>
              <a:t>yazdırılacak şekilde tasarlanmıştır. </a:t>
            </a:r>
            <a:r>
              <a:rPr lang="tr-TR" sz="1100" b="1" i="1" baseline="0" dirty="0">
                <a:latin typeface="Arial"/>
                <a:ea typeface="+mn-ea"/>
                <a:cs typeface="Arial"/>
              </a:rPr>
              <a:t>Kart stokuna yazdırmadan önce doğru konumlandırılmasını sağlamak için, normal kağıt üzerinde</a:t>
            </a:r>
            <a:r>
              <a:rPr lang="tr-TR" sz="1100" b="1" i="1" dirty="0">
                <a:latin typeface="Arial"/>
                <a:ea typeface="+mn-ea"/>
                <a:cs typeface="Arial"/>
              </a:rPr>
              <a:t> baskıyı sınamalısınız.</a:t>
            </a:r>
          </a:p>
          <a:p>
            <a:pPr algn="l" defTabSz="914400" rtl="1">
              <a:spcBef>
                <a:spcPts val="1200"/>
              </a:spcBef>
              <a:buNone/>
            </a:pPr>
            <a:r>
              <a:rPr lang="tr-TR" sz="1100" b="1" i="1" baseline="0" dirty="0">
                <a:latin typeface="Arial"/>
                <a:ea typeface="+mn-ea"/>
                <a:cs typeface="Arial"/>
              </a:rPr>
              <a:t>Yazdır iletişim kutusunda 'Sayfaya Sığdırmak için Ölçeklendir' seçeneğinin işaretini kaldırmanız gerekebilir (Tam Sayfa Slaytlar açılan kutusunda).</a:t>
            </a:r>
          </a:p>
          <a:p>
            <a:pPr algn="l" defTabSz="914400" rtl="1">
              <a:spcBef>
                <a:spcPts val="1200"/>
              </a:spcBef>
              <a:buNone/>
            </a:pPr>
            <a:r>
              <a:rPr lang="tr-TR" sz="1100" b="1" i="1" dirty="0">
                <a:latin typeface="Arial"/>
                <a:ea typeface="+mn-ea"/>
                <a:cs typeface="Arial"/>
              </a:rPr>
              <a:t>Sayfaya çift taraflı yazdırmak için yazıcınızın talimatlarını kontrol edin.</a:t>
            </a:r>
          </a:p>
          <a:p>
            <a:pPr algn="l" defTabSz="914400" rtl="1">
              <a:spcBef>
                <a:spcPts val="1200"/>
              </a:spcBef>
              <a:buNone/>
            </a:pPr>
            <a:r>
              <a:rPr lang="tr-TR" sz="1100" b="1" i="1" baseline="0" dirty="0">
                <a:latin typeface="Arial"/>
                <a:ea typeface="+mn-ea"/>
                <a:cs typeface="Arial"/>
              </a:rPr>
              <a:t>Bu slayt üzerindeki resimleri değiştirmek için bir resmi seçin ve silin. Ardından kendi resminizi eklemek için yer tutucudaki Resim Ekle simgesini</a:t>
            </a:r>
          </a:p>
          <a:p>
            <a:pPr algn="l" defTabSz="914400" rtl="1">
              <a:spcBef>
                <a:spcPts val="1200"/>
              </a:spcBef>
              <a:buNone/>
            </a:pPr>
            <a:r>
              <a:rPr lang="tr-TR" sz="1100" b="1" i="1" baseline="0" dirty="0">
                <a:latin typeface="Arial"/>
                <a:ea typeface="+mn-ea"/>
                <a:cs typeface="Arial"/>
              </a:rPr>
              <a:t>tıklatın.</a:t>
            </a:r>
          </a:p>
          <a:p>
            <a:pPr algn="l" defTabSz="914400" rtl="1">
              <a:spcBef>
                <a:spcPts val="1200"/>
              </a:spcBef>
              <a:buNone/>
            </a:pPr>
            <a:r>
              <a:rPr lang="tr-TR" sz="1100" b="1" i="1" dirty="0">
                <a:latin typeface="Arial"/>
                <a:ea typeface="+mn-ea"/>
                <a:cs typeface="Arial"/>
              </a:rPr>
              <a:t>Logoyu kendi logonuzla değiştirmek için "LOGO ile değiştir" resmini sağ tıklatın ve ardından Resmi Değiştir seçimini belirtin.</a:t>
            </a:r>
          </a:p>
        </p:txBody>
      </p:sp>
      <p:pic>
        <p:nvPicPr>
          <p:cNvPr id="41" name="Resim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382" t="11880" r="7418" b="10952"/>
          <a:stretch/>
        </p:blipFill>
        <p:spPr bwMode="auto">
          <a:xfrm>
            <a:off x="11506200" y="5814119"/>
            <a:ext cx="290285" cy="286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Metin Yer Tutucusu 25"/>
          <p:cNvSpPr>
            <a:spLocks noGrp="1"/>
          </p:cNvSpPr>
          <p:nvPr>
            <p:ph type="body" sz="quarter" idx="14" hasCustomPrompt="1"/>
          </p:nvPr>
        </p:nvSpPr>
        <p:spPr>
          <a:xfrm>
            <a:off x="457200" y="5151395"/>
            <a:ext cx="2428875" cy="248151"/>
          </a:xfrm>
        </p:spPr>
        <p:txBody>
          <a:bodyPr>
            <a:noAutofit/>
          </a:bodyPr>
          <a:lstStyle>
            <a:lvl1pPr marL="0" indent="0" algn="l" defTabSz="749808">
              <a:lnSpc>
                <a:spcPct val="100000"/>
              </a:lnSpc>
              <a:spcBef>
                <a:spcPts val="432"/>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432"/>
              </a:spcBef>
              <a:buNone/>
            </a:pPr>
            <a:r>
              <a:rPr lang="tr-TR" sz="1200" b="1" i="0" baseline="0" dirty="0">
                <a:solidFill>
                  <a:schemeClr val="tx1"/>
                </a:solidFill>
                <a:latin typeface="+mj-lt"/>
                <a:ea typeface="+mn-ea"/>
                <a:cs typeface="+mn-cs"/>
              </a:rPr>
              <a:t>İşte birkaç fikir...</a:t>
            </a:r>
          </a:p>
        </p:txBody>
      </p:sp>
      <p:sp>
        <p:nvSpPr>
          <p:cNvPr id="29" name="Metin Yer Tutucusu 25"/>
          <p:cNvSpPr>
            <a:spLocks noGrp="1"/>
          </p:cNvSpPr>
          <p:nvPr>
            <p:ph type="body" sz="quarter" idx="16" hasCustomPrompt="1"/>
          </p:nvPr>
        </p:nvSpPr>
        <p:spPr>
          <a:xfrm>
            <a:off x="457200" y="4386248"/>
            <a:ext cx="2428875" cy="609271"/>
          </a:xfrm>
        </p:spPr>
        <p:txBody>
          <a:bodyPr>
            <a:noAutofit/>
          </a:bodyPr>
          <a:lstStyle>
            <a:lvl1pPr marL="0" indent="0" algn="l" defTabSz="749808">
              <a:lnSpc>
                <a:spcPct val="90000"/>
              </a:lnSpc>
              <a:spcBef>
                <a:spcPts val="720"/>
              </a:spcBef>
              <a:buNone/>
              <a:defRPr sz="2000" b="1" baseline="0">
                <a:solidFill>
                  <a:schemeClr val="accent2">
                    <a:lumMod val="75000"/>
                  </a:schemeClr>
                </a:solidFill>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90000"/>
              </a:lnSpc>
              <a:spcBef>
                <a:spcPts val="720"/>
              </a:spcBef>
              <a:buNone/>
            </a:pPr>
            <a:r>
              <a:rPr lang="tr-TR" sz="2000" b="1" i="0" baseline="0" dirty="0">
                <a:solidFill>
                  <a:srgbClr val="DF5327">
                    <a:lumMod val="75000"/>
                  </a:srgbClr>
                </a:solidFill>
                <a:latin typeface="+mj-lt"/>
                <a:ea typeface="+mn-ea"/>
                <a:cs typeface="+mn-cs"/>
              </a:rPr>
              <a:t>Bu broşürde nelere yer verirsiniz?</a:t>
            </a:r>
          </a:p>
        </p:txBody>
      </p:sp>
      <p:sp>
        <p:nvSpPr>
          <p:cNvPr id="13" name="Resim Yer Tutucusu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a:buNone/>
              <a:defRPr sz="1400"/>
            </a:lvl1pPr>
          </a:lstStyle>
          <a:p>
            <a:r>
              <a:rPr lang="tr-TR"/>
              <a:t>Resim eklemek için simgeyi tıklatın</a:t>
            </a:r>
            <a:endParaRPr lang="tr-TR" dirty="0"/>
          </a:p>
        </p:txBody>
      </p:sp>
      <p:sp>
        <p:nvSpPr>
          <p:cNvPr id="26" name="Metin Yer Tutucusu 25"/>
          <p:cNvSpPr>
            <a:spLocks noGrp="1"/>
          </p:cNvSpPr>
          <p:nvPr>
            <p:ph type="body" sz="quarter" idx="13" hasCustomPrompt="1"/>
          </p:nvPr>
        </p:nvSpPr>
        <p:spPr>
          <a:xfrm>
            <a:off x="457199" y="5399546"/>
            <a:ext cx="2428875" cy="1915653"/>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Burası şirketin misyonunu belirtmek için mükemmel bir yerdir. Çok sayıda şirket arasından nasıl sıyrıldığınızı özetlemek için sayfanın sağ tarafını kullanabilir, başarı öykünüzün özeti için ise orta kısmı kullanabilirsiniz.</a:t>
            </a:r>
          </a:p>
          <a:p>
            <a:pPr marL="0" indent="0" algn="l" defTabSz="749808">
              <a:lnSpc>
                <a:spcPct val="120000"/>
              </a:lnSpc>
              <a:spcBef>
                <a:spcPts val="360"/>
              </a:spcBef>
              <a:buNone/>
            </a:pPr>
            <a:r>
              <a:rPr lang="tr-TR" sz="1000" b="0" i="0" baseline="0" dirty="0">
                <a:solidFill>
                  <a:schemeClr val="tx1"/>
                </a:solidFill>
                <a:latin typeface="+mn-lt"/>
                <a:ea typeface="+mn-ea"/>
                <a:cs typeface="+mn-cs"/>
              </a:rPr>
              <a:t>(Ön plana çıkmak için kesinlikle şirketinizin en iyi işlerinin fotoğraflarını seçmeniz gerekir. Resimler her zaman etki uyandırır.)</a:t>
            </a:r>
          </a:p>
        </p:txBody>
      </p:sp>
      <p:sp>
        <p:nvSpPr>
          <p:cNvPr id="30" name="Metin Yer Tutucusu 25"/>
          <p:cNvSpPr>
            <a:spLocks noGrp="1"/>
          </p:cNvSpPr>
          <p:nvPr>
            <p:ph type="body" sz="quarter" idx="17" hasCustomPrompt="1"/>
          </p:nvPr>
        </p:nvSpPr>
        <p:spPr>
          <a:xfrm>
            <a:off x="3813047" y="494316"/>
            <a:ext cx="2428875" cy="454152"/>
          </a:xfrm>
        </p:spPr>
        <p:txBody>
          <a:bodyPr>
            <a:noAutofit/>
          </a:bodyPr>
          <a:lstStyle>
            <a:lvl1pPr marL="0" indent="0" algn="l" defTabSz="749808">
              <a:lnSpc>
                <a:spcPct val="100000"/>
              </a:lnSpc>
              <a:spcBef>
                <a:spcPts val="432"/>
              </a:spcBef>
              <a:buNone/>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432"/>
              </a:spcBef>
              <a:buNone/>
            </a:pPr>
            <a:r>
              <a:rPr lang="tr-TR" sz="1200" b="1" i="0" baseline="0" dirty="0">
                <a:solidFill>
                  <a:schemeClr val="tx1"/>
                </a:solidFill>
                <a:latin typeface="+mj-lt"/>
                <a:ea typeface="+mn-ea"/>
                <a:cs typeface="+mn-cs"/>
              </a:rPr>
              <a:t>Böyle nitelikli bir belgenin zor bir şekilde mi biçimlendirilmesi gerekiyor? Bir düşünün!</a:t>
            </a:r>
          </a:p>
        </p:txBody>
      </p:sp>
      <p:sp>
        <p:nvSpPr>
          <p:cNvPr id="31" name="Metin Yer Tutucusu 25"/>
          <p:cNvSpPr>
            <a:spLocks noGrp="1"/>
          </p:cNvSpPr>
          <p:nvPr>
            <p:ph type="body" sz="quarter" idx="18" hasCustomPrompt="1"/>
          </p:nvPr>
        </p:nvSpPr>
        <p:spPr>
          <a:xfrm>
            <a:off x="3805025" y="1117357"/>
            <a:ext cx="2428875" cy="685800"/>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Bir daha düşünün! Bu broşürdeki yer tutucular sizin için biçimlendirilmiştir. Tek bir tıklatmayla kendi metninizi girin.</a:t>
            </a:r>
          </a:p>
        </p:txBody>
      </p:sp>
      <p:sp>
        <p:nvSpPr>
          <p:cNvPr id="18" name="Metin Yer Tutucusu 25"/>
          <p:cNvSpPr>
            <a:spLocks noGrp="1"/>
          </p:cNvSpPr>
          <p:nvPr>
            <p:ph type="body" sz="quarter" idx="23" hasCustomPrompt="1"/>
          </p:nvPr>
        </p:nvSpPr>
        <p:spPr>
          <a:xfrm>
            <a:off x="3805026" y="2073184"/>
            <a:ext cx="2428875" cy="1384504"/>
          </a:xfrm>
        </p:spPr>
        <p:txBody>
          <a:bodyPr anchor="ctr">
            <a:noAutofit/>
          </a:bodyPr>
          <a:lstStyle>
            <a:lvl1pPr marL="0" indent="0" algn="l" defTabSz="749808">
              <a:lnSpc>
                <a:spcPct val="130000"/>
              </a:lnSpc>
              <a:spcBef>
                <a:spcPts val="540"/>
              </a:spcBef>
              <a:buNone/>
              <a:defRPr sz="1500" i="1" baseline="0">
                <a:solidFill>
                  <a:schemeClr val="accent2">
                    <a:lumMod val="75000"/>
                  </a:schemeClr>
                </a:solidFill>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30000"/>
              </a:lnSpc>
              <a:spcBef>
                <a:spcPts val="540"/>
              </a:spcBef>
              <a:buNone/>
            </a:pPr>
            <a:r>
              <a:rPr lang="tr-TR" sz="1500" b="0" i="1" baseline="0" dirty="0">
                <a:solidFill>
                  <a:srgbClr val="DF5327">
                    <a:lumMod val="75000"/>
                  </a:srgbClr>
                </a:solidFill>
                <a:latin typeface="+mn-lt"/>
                <a:ea typeface="+mn-ea"/>
                <a:cs typeface="+mn-cs"/>
              </a:rPr>
              <a:t>“Şimdi çekingenliğin sırası değil! Ne kadar mükemmel olduğunuzu gösterin. Burası, heyecan verici başarı hikayeleri için mükemmel bir yerdir."</a:t>
            </a:r>
          </a:p>
        </p:txBody>
      </p:sp>
      <p:sp>
        <p:nvSpPr>
          <p:cNvPr id="32" name="Metin Yer Tutucusu 25"/>
          <p:cNvSpPr>
            <a:spLocks noGrp="1"/>
          </p:cNvSpPr>
          <p:nvPr>
            <p:ph type="body" sz="quarter" idx="19" hasCustomPrompt="1"/>
          </p:nvPr>
        </p:nvSpPr>
        <p:spPr>
          <a:xfrm>
            <a:off x="3813820" y="3865106"/>
            <a:ext cx="2428875" cy="228600"/>
          </a:xfrm>
        </p:spPr>
        <p:txBody>
          <a:bodyPr>
            <a:noAutofit/>
          </a:bodyPr>
          <a:lstStyle>
            <a:lvl1pPr marL="0" marR="0" indent="0" algn="l" defTabSz="749808" rtl="0" eaLnBrk="1" fontAlgn="auto" latinLnBrk="0" hangingPunct="1">
              <a:lnSpc>
                <a:spcPct val="100000"/>
              </a:lnSpc>
              <a:spcBef>
                <a:spcPts val="432"/>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indent="0" algn="l" defTabSz="749808">
              <a:lnSpc>
                <a:spcPct val="100000"/>
              </a:lnSpc>
              <a:spcBef>
                <a:spcPts val="432"/>
              </a:spcBef>
              <a:buNone/>
            </a:pPr>
            <a:r>
              <a:rPr lang="tr-TR" sz="1200" b="1" i="0" baseline="0" dirty="0">
                <a:solidFill>
                  <a:schemeClr val="tx1"/>
                </a:solidFill>
                <a:latin typeface="+mj-lt"/>
                <a:ea typeface="+mn-ea"/>
                <a:cs typeface="+mn-cs"/>
              </a:rPr>
              <a:t>Tam olarak istediğiniz sonucu elde edin</a:t>
            </a:r>
          </a:p>
        </p:txBody>
      </p:sp>
      <p:sp>
        <p:nvSpPr>
          <p:cNvPr id="21" name="Metin Yer Tutucusu 25"/>
          <p:cNvSpPr>
            <a:spLocks noGrp="1"/>
          </p:cNvSpPr>
          <p:nvPr>
            <p:ph type="body" sz="quarter" idx="24" hasCustomPrompt="1"/>
          </p:nvPr>
        </p:nvSpPr>
        <p:spPr>
          <a:xfrm>
            <a:off x="3813047" y="4348417"/>
            <a:ext cx="2428875" cy="844959"/>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Bu broşürün görünümü kolaylıkla özelleştirmek için şeridin Tasarım sekmesinde Temalar, Renkler ve Yazı Tipleri galerilerine göz gezdirin.</a:t>
            </a:r>
          </a:p>
        </p:txBody>
      </p:sp>
      <p:sp>
        <p:nvSpPr>
          <p:cNvPr id="22" name="Metin Yer Tutucusu 25"/>
          <p:cNvSpPr>
            <a:spLocks noGrp="1"/>
          </p:cNvSpPr>
          <p:nvPr>
            <p:ph type="body" sz="quarter" idx="25" hasCustomPrompt="1"/>
          </p:nvPr>
        </p:nvSpPr>
        <p:spPr>
          <a:xfrm>
            <a:off x="3813047" y="5193376"/>
            <a:ext cx="2428875" cy="412340"/>
          </a:xfrm>
        </p:spPr>
        <p:txBody>
          <a:bodyPr>
            <a:noAutofit/>
          </a:bodyPr>
          <a:lstStyle>
            <a:lvl1pPr marL="0" marR="0" indent="0" algn="l" defTabSz="749808" rtl="0" eaLnBrk="1" fontAlgn="auto" latinLnBrk="0" hangingPunct="1">
              <a:lnSpc>
                <a:spcPct val="100000"/>
              </a:lnSpc>
              <a:spcBef>
                <a:spcPts val="432"/>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indent="0" algn="l" defTabSz="749808">
              <a:lnSpc>
                <a:spcPct val="100000"/>
              </a:lnSpc>
              <a:spcBef>
                <a:spcPts val="432"/>
              </a:spcBef>
              <a:buNone/>
            </a:pPr>
            <a:r>
              <a:rPr lang="tr-TR" sz="1200" b="1" i="0" baseline="0" dirty="0">
                <a:solidFill>
                  <a:schemeClr val="tx1"/>
                </a:solidFill>
                <a:latin typeface="+mj-lt"/>
                <a:ea typeface="+mn-ea"/>
                <a:cs typeface="+mn-cs"/>
              </a:rPr>
              <a:t>Şirket markası olmuş renkleriniz veya yazı tipleriniz mi var?</a:t>
            </a:r>
          </a:p>
        </p:txBody>
      </p:sp>
      <p:sp>
        <p:nvSpPr>
          <p:cNvPr id="24" name="Metin Yer Tutucusu 25"/>
          <p:cNvSpPr>
            <a:spLocks noGrp="1"/>
          </p:cNvSpPr>
          <p:nvPr>
            <p:ph type="body" sz="quarter" idx="26" hasCustomPrompt="1"/>
          </p:nvPr>
        </p:nvSpPr>
        <p:spPr>
          <a:xfrm>
            <a:off x="3813047" y="5715000"/>
            <a:ext cx="2428875" cy="771552"/>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Hiç sorun değil! Temalar, Renkler ve Yazı Tipi galerileri size kendi tercihlerinizi ekleme seçeneği verir.</a:t>
            </a:r>
          </a:p>
        </p:txBody>
      </p:sp>
      <p:sp>
        <p:nvSpPr>
          <p:cNvPr id="12" name="Resim Yer Tutucusu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a:buNone/>
              <a:defRPr sz="1400"/>
            </a:lvl1pPr>
          </a:lstStyle>
          <a:p>
            <a:r>
              <a:rPr lang="tr-TR"/>
              <a:t>Resim eklemek için simgeyi tıklatın</a:t>
            </a:r>
            <a:endParaRPr lang="tr-TR" dirty="0"/>
          </a:p>
        </p:txBody>
      </p:sp>
      <p:sp>
        <p:nvSpPr>
          <p:cNvPr id="28" name="Metin Yer Tutucusu 25"/>
          <p:cNvSpPr>
            <a:spLocks noGrp="1"/>
          </p:cNvSpPr>
          <p:nvPr>
            <p:ph type="body" sz="quarter" idx="15" hasCustomPrompt="1"/>
          </p:nvPr>
        </p:nvSpPr>
        <p:spPr>
          <a:xfrm>
            <a:off x="7165975" y="2221894"/>
            <a:ext cx="2428875" cy="274320"/>
          </a:xfrm>
        </p:spPr>
        <p:txBody>
          <a:bodyPr>
            <a:noAutofit/>
          </a:bodyPr>
          <a:lstStyle>
            <a:lvl1pPr marL="0" indent="0" algn="l" defTabSz="749808">
              <a:lnSpc>
                <a:spcPct val="100000"/>
              </a:lnSpc>
              <a:spcBef>
                <a:spcPts val="0"/>
              </a:spcBef>
              <a:buNone/>
              <a:defRPr sz="900" b="0" i="1" baseline="0">
                <a:latin typeface="+mn-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00000"/>
              </a:lnSpc>
              <a:spcBef>
                <a:spcPts val="324"/>
              </a:spcBef>
              <a:buNone/>
            </a:pPr>
            <a:r>
              <a:rPr lang="tr-TR" sz="900" b="0" i="1" baseline="0" dirty="0">
                <a:solidFill>
                  <a:schemeClr val="tx1"/>
                </a:solidFill>
                <a:latin typeface="+mn-lt"/>
                <a:ea typeface="+mn-ea"/>
                <a:cs typeface="+mn-cs"/>
              </a:rPr>
              <a:t>[Fotoğrafınız için bir resim yazısı ekleyin]</a:t>
            </a:r>
          </a:p>
          <a:p>
            <a:pPr marL="0" indent="0" algn="l" defTabSz="749808">
              <a:lnSpc>
                <a:spcPct val="100000"/>
              </a:lnSpc>
              <a:spcBef>
                <a:spcPts val="0"/>
              </a:spcBef>
              <a:buNone/>
            </a:pPr>
            <a:endParaRPr lang="tr-TR" dirty="0"/>
          </a:p>
        </p:txBody>
      </p:sp>
      <p:sp>
        <p:nvSpPr>
          <p:cNvPr id="25" name="Metin Yer Tutucusu 25"/>
          <p:cNvSpPr>
            <a:spLocks noGrp="1"/>
          </p:cNvSpPr>
          <p:nvPr>
            <p:ph type="body" sz="quarter" idx="27" hasCustomPrompt="1"/>
          </p:nvPr>
        </p:nvSpPr>
        <p:spPr>
          <a:xfrm>
            <a:off x="7172325" y="2530613"/>
            <a:ext cx="2428875" cy="733033"/>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Sunduğunuz hizmetlerle ilgili bazı özel bilgiler vermeyi ve rakipleriniz arasından nasıl sıyrıldığınızı anlatmayı unutmayın.</a:t>
            </a:r>
          </a:p>
        </p:txBody>
      </p:sp>
      <p:sp>
        <p:nvSpPr>
          <p:cNvPr id="35" name="Metin Yer Tutucusu 25"/>
          <p:cNvSpPr>
            <a:spLocks noGrp="1"/>
          </p:cNvSpPr>
          <p:nvPr>
            <p:ph type="body" sz="quarter" idx="28" hasCustomPrompt="1"/>
          </p:nvPr>
        </p:nvSpPr>
        <p:spPr>
          <a:xfrm>
            <a:off x="7172325" y="3326958"/>
            <a:ext cx="2428875" cy="210899"/>
          </a:xfrm>
        </p:spPr>
        <p:txBody>
          <a:bodyPr>
            <a:noAutofit/>
          </a:bodyPr>
          <a:lstStyle>
            <a:lvl1pPr marL="0" marR="0" indent="0" algn="l" defTabSz="749808" rtl="0" eaLnBrk="1" fontAlgn="auto" latinLnBrk="0" hangingPunct="1">
              <a:lnSpc>
                <a:spcPct val="100000"/>
              </a:lnSpc>
              <a:spcBef>
                <a:spcPts val="432"/>
              </a:spcBef>
              <a:spcAft>
                <a:spcPts val="0"/>
              </a:spcAft>
              <a:buClrTx/>
              <a:buSzTx/>
              <a:buFont typeface="Arial" panose="020B0604020202020204" pitchFamily="34" charset="0"/>
              <a:buNone/>
              <a:tabLst/>
              <a:defRPr sz="1200" b="1" baseline="0">
                <a:latin typeface="+mj-lt"/>
              </a:defRPr>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marR="0" indent="0" algn="l" defTabSz="749808">
              <a:lnSpc>
                <a:spcPct val="100000"/>
              </a:lnSpc>
              <a:spcBef>
                <a:spcPts val="432"/>
              </a:spcBef>
              <a:buNone/>
            </a:pPr>
            <a:r>
              <a:rPr lang="tr-TR" sz="1200" b="1" i="0" baseline="0" dirty="0">
                <a:solidFill>
                  <a:schemeClr val="tx1"/>
                </a:solidFill>
                <a:latin typeface="+mj-lt"/>
                <a:ea typeface="+mn-ea"/>
                <a:cs typeface="+mn-cs"/>
              </a:rPr>
              <a:t>Ürün ve Hizmetlerimiz</a:t>
            </a:r>
          </a:p>
        </p:txBody>
      </p:sp>
      <p:sp>
        <p:nvSpPr>
          <p:cNvPr id="36" name="Metin Yer Tutucusu 25"/>
          <p:cNvSpPr>
            <a:spLocks noGrp="1"/>
          </p:cNvSpPr>
          <p:nvPr>
            <p:ph type="body" sz="quarter" idx="29" hasCustomPrompt="1"/>
          </p:nvPr>
        </p:nvSpPr>
        <p:spPr>
          <a:xfrm>
            <a:off x="7172325" y="3552470"/>
            <a:ext cx="2428875" cy="3762730"/>
          </a:xfrm>
        </p:spPr>
        <p:txBody>
          <a:bodyPr>
            <a:noAutofit/>
          </a:bodyPr>
          <a:lstStyle>
            <a:lvl1pPr marL="0" indent="0" algn="l" defTabSz="749808">
              <a:lnSpc>
                <a:spcPct val="120000"/>
              </a:lnSpc>
              <a:spcBef>
                <a:spcPts val="360"/>
              </a:spcBef>
              <a:buNone/>
              <a:defRPr sz="1000" baseline="0"/>
            </a:lvl1pPr>
            <a:lvl2pPr marL="0" indent="0">
              <a:lnSpc>
                <a:spcPct val="100000"/>
              </a:lnSpc>
              <a:spcBef>
                <a:spcPts val="1000"/>
              </a:spcBef>
              <a:buNone/>
              <a:defRPr sz="1000"/>
            </a:lvl2pPr>
            <a:lvl3pPr marL="0" indent="0">
              <a:lnSpc>
                <a:spcPct val="100000"/>
              </a:lnSpc>
              <a:spcBef>
                <a:spcPts val="1000"/>
              </a:spcBef>
              <a:buNone/>
              <a:defRPr sz="1000"/>
            </a:lvl3pPr>
            <a:lvl4pPr marL="0" indent="0">
              <a:lnSpc>
                <a:spcPct val="100000"/>
              </a:lnSpc>
              <a:spcBef>
                <a:spcPts val="1000"/>
              </a:spcBef>
              <a:buNone/>
              <a:defRPr sz="1000"/>
            </a:lvl4pPr>
            <a:lvl5pPr marL="0" indent="0">
              <a:lnSpc>
                <a:spcPct val="100000"/>
              </a:lnSpc>
              <a:spcBef>
                <a:spcPts val="1000"/>
              </a:spcBef>
              <a:buNone/>
              <a:defRPr sz="1000"/>
            </a:lvl5pPr>
          </a:lstStyle>
          <a:p>
            <a:pPr marL="0" indent="0" algn="l" defTabSz="749808">
              <a:lnSpc>
                <a:spcPct val="120000"/>
              </a:lnSpc>
              <a:spcBef>
                <a:spcPts val="360"/>
              </a:spcBef>
              <a:buNone/>
            </a:pPr>
            <a:r>
              <a:rPr lang="tr-TR" sz="1000" b="0" i="0" baseline="0" dirty="0">
                <a:solidFill>
                  <a:schemeClr val="tx1"/>
                </a:solidFill>
                <a:latin typeface="+mn-lt"/>
                <a:ea typeface="+mn-ea"/>
                <a:cs typeface="+mn-cs"/>
              </a:rPr>
              <a:t>Buraya ürün ve hizmetlerinizin veya şirketinizle birlikte çalışmanın en büyük avantajlarını madde işaretli bir liste halinde ekleyebilirsiniz. Ya da en iyi olduğunuz noktaları birkaç kısa paragrafta özetleyebilirsiniz.</a:t>
            </a:r>
          </a:p>
          <a:p>
            <a:pPr marL="0" indent="0" algn="l" defTabSz="749808">
              <a:lnSpc>
                <a:spcPct val="120000"/>
              </a:lnSpc>
              <a:spcBef>
                <a:spcPts val="360"/>
              </a:spcBef>
              <a:buNone/>
            </a:pPr>
            <a:r>
              <a:rPr lang="tr-TR" sz="1000" b="0" i="0" baseline="0" dirty="0">
                <a:solidFill>
                  <a:schemeClr val="tx1"/>
                </a:solidFill>
                <a:latin typeface="+mn-lt"/>
                <a:ea typeface="+mn-ea"/>
                <a:cs typeface="+mn-cs"/>
              </a:rPr>
              <a:t>İşinizin ne kadar mükemmel olduğunu saatlerce anlatabileceğinizi biliyoruz. (Bunun için sizi suçlamıyoruz tabii. Harikasınız!) Bunun bir pazarlama aracı olduğunu da unutmayın; dikkatleri üzerinizde tutmak istiyorsanız kısa, samimi ve rahat okunur bir metin hazırlayın.</a:t>
            </a:r>
          </a:p>
        </p:txBody>
      </p:sp>
    </p:spTree>
    <p:extLst>
      <p:ext uri="{BB962C8B-B14F-4D97-AF65-F5344CB8AC3E}">
        <p14:creationId xmlns:p14="http://schemas.microsoft.com/office/powerpoint/2010/main" val="1198149047"/>
      </p:ext>
    </p:extLst>
  </p:cSld>
  <p:clrMapOvr>
    <a:masterClrMapping/>
  </p:clrMapOvr>
  <p:extLst mod="1">
    <p:ext uri="{DCECCB84-F9BA-43D5-87BE-67443E8EF086}">
      <p15:sldGuideLst xmlns=""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tr-TR" dirty="0"/>
              <a:t>Asıl başlık stili için tıklatın</a:t>
            </a:r>
          </a:p>
        </p:txBody>
      </p:sp>
      <p:sp>
        <p:nvSpPr>
          <p:cNvPr id="3" name="Metin Yer Tutucusu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a:defRPr sz="990">
                <a:solidFill>
                  <a:schemeClr val="tx1">
                    <a:tint val="75000"/>
                  </a:schemeClr>
                </a:solidFill>
              </a:defRPr>
            </a:lvl1pPr>
          </a:lstStyle>
          <a:p>
            <a:fld id="{5F272CD0-8AE2-403D-BC5A-E9768D13DA7F}" type="datetimeFigureOut">
              <a:rPr lang="tr-TR" smtClean="0"/>
              <a:pPr/>
              <a:t>18.06.2018</a:t>
            </a:fld>
            <a:endParaRPr lang="tr-TR" dirty="0"/>
          </a:p>
        </p:txBody>
      </p:sp>
      <p:sp>
        <p:nvSpPr>
          <p:cNvPr id="5" name="Altbilgi Yer Tutucusu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a:defRPr sz="99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a:defRPr sz="990">
                <a:solidFill>
                  <a:schemeClr val="tx1">
                    <a:tint val="75000"/>
                  </a:schemeClr>
                </a:solidFill>
              </a:defRPr>
            </a:lvl1pPr>
          </a:lstStyle>
          <a:p>
            <a:fld id="{A2D45621-FB72-491B-A41E-B21F020BD976}" type="slidenum">
              <a:rPr lang="tr-TR" smtClean="0"/>
              <a:pPr/>
              <a:t>‹#›</a:t>
            </a:fld>
            <a:endParaRPr lang="tr-TR" dirty="0"/>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xStyles>
    <p:titleStyle>
      <a:lvl1pPr algn="l" defTabSz="754380" rtl="0" eaLnBrk="1" latinLnBrk="0" hangingPunct="1">
        <a:spcBef>
          <a:spcPct val="0"/>
        </a:spcBef>
        <a:buNone/>
        <a:defRPr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p:bodyStyle>
    <p:otherStyle>
      <a:defPPr>
        <a:defRPr lang="en-US"/>
      </a:defPPr>
      <a:lvl1pPr marL="0" algn="l" defTabSz="754380" rtl="0" eaLnBrk="1" latinLnBrk="0" hangingPunct="1">
        <a:defRPr sz="1485" kern="1200">
          <a:solidFill>
            <a:schemeClr val="tx1"/>
          </a:solidFill>
          <a:latin typeface="+mn-lt"/>
          <a:ea typeface="+mn-ea"/>
          <a:cs typeface="+mn-cs"/>
        </a:defRPr>
      </a:lvl1pPr>
      <a:lvl2pPr marL="377190" algn="l" defTabSz="754380" rtl="0" eaLnBrk="1" latinLnBrk="0" hangingPunct="1">
        <a:defRPr sz="1485" kern="1200">
          <a:solidFill>
            <a:schemeClr val="tx1"/>
          </a:solidFill>
          <a:latin typeface="+mn-lt"/>
          <a:ea typeface="+mn-ea"/>
          <a:cs typeface="+mn-cs"/>
        </a:defRPr>
      </a:lvl2pPr>
      <a:lvl3pPr marL="754380" algn="l" defTabSz="754380" rtl="0" eaLnBrk="1" latinLnBrk="0" hangingPunct="1">
        <a:defRPr sz="1485" kern="1200">
          <a:solidFill>
            <a:schemeClr val="tx1"/>
          </a:solidFill>
          <a:latin typeface="+mn-lt"/>
          <a:ea typeface="+mn-ea"/>
          <a:cs typeface="+mn-cs"/>
        </a:defRPr>
      </a:lvl3pPr>
      <a:lvl4pPr marL="1131570" algn="l" defTabSz="754380" rtl="0" eaLnBrk="1" latinLnBrk="0" hangingPunct="1">
        <a:defRPr sz="1485" kern="1200">
          <a:solidFill>
            <a:schemeClr val="tx1"/>
          </a:solidFill>
          <a:latin typeface="+mn-lt"/>
          <a:ea typeface="+mn-ea"/>
          <a:cs typeface="+mn-cs"/>
        </a:defRPr>
      </a:lvl4pPr>
      <a:lvl5pPr marL="1508760" algn="l" defTabSz="754380" rtl="0" eaLnBrk="1" latinLnBrk="0" hangingPunct="1">
        <a:defRPr sz="1485" kern="1200">
          <a:solidFill>
            <a:schemeClr val="tx1"/>
          </a:solidFill>
          <a:latin typeface="+mn-lt"/>
          <a:ea typeface="+mn-ea"/>
          <a:cs typeface="+mn-cs"/>
        </a:defRPr>
      </a:lvl5pPr>
      <a:lvl6pPr marL="1885950" algn="l" defTabSz="754380" rtl="0" eaLnBrk="1" latinLnBrk="0" hangingPunct="1">
        <a:defRPr sz="1485" kern="1200">
          <a:solidFill>
            <a:schemeClr val="tx1"/>
          </a:solidFill>
          <a:latin typeface="+mn-lt"/>
          <a:ea typeface="+mn-ea"/>
          <a:cs typeface="+mn-cs"/>
        </a:defRPr>
      </a:lvl6pPr>
      <a:lvl7pPr marL="2263140" algn="l" defTabSz="754380" rtl="0" eaLnBrk="1" latinLnBrk="0" hangingPunct="1">
        <a:defRPr sz="1485" kern="1200">
          <a:solidFill>
            <a:schemeClr val="tx1"/>
          </a:solidFill>
          <a:latin typeface="+mn-lt"/>
          <a:ea typeface="+mn-ea"/>
          <a:cs typeface="+mn-cs"/>
        </a:defRPr>
      </a:lvl7pPr>
      <a:lvl8pPr marL="2640330" algn="l" defTabSz="754380" rtl="0" eaLnBrk="1" latinLnBrk="0" hangingPunct="1">
        <a:defRPr sz="1485" kern="1200">
          <a:solidFill>
            <a:schemeClr val="tx1"/>
          </a:solidFill>
          <a:latin typeface="+mn-lt"/>
          <a:ea typeface="+mn-ea"/>
          <a:cs typeface="+mn-cs"/>
        </a:defRPr>
      </a:lvl8pPr>
      <a:lvl9pPr marL="3017520" algn="l" defTabSz="754380" rtl="0" eaLnBrk="1" latinLnBrk="0" hangingPunct="1">
        <a:defRPr sz="1485"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hyperlink" Target="http://www.8gunhaber.com/etiket/iste/" TargetMode="External"/><Relationship Id="rId1" Type="http://schemas.openxmlformats.org/officeDocument/2006/relationships/slideLayout" Target="../slideLayouts/slideLayout2.xml"/><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Metin Yer Tutucusu 64"/>
          <p:cNvSpPr>
            <a:spLocks noGrp="1"/>
          </p:cNvSpPr>
          <p:nvPr>
            <p:ph type="body" sz="quarter" idx="24"/>
          </p:nvPr>
        </p:nvSpPr>
        <p:spPr>
          <a:xfrm>
            <a:off x="3762797" y="297746"/>
            <a:ext cx="2751584" cy="1588251"/>
          </a:xfrm>
        </p:spPr>
        <p:txBody>
          <a:bodyPr/>
          <a:lstStyle/>
          <a:p>
            <a:pPr algn="just"/>
            <a:r>
              <a:rPr lang="tr-TR" dirty="0"/>
              <a:t> </a:t>
            </a:r>
          </a:p>
          <a:p>
            <a:pPr algn="just"/>
            <a:r>
              <a:rPr lang="tr-TR" dirty="0"/>
              <a:t>             </a:t>
            </a:r>
            <a:r>
              <a:rPr lang="tr-TR" dirty="0">
                <a:latin typeface="Verdana" panose="020B0604030504040204" pitchFamily="34" charset="0"/>
                <a:ea typeface="Verdana" panose="020B0604030504040204" pitchFamily="34" charset="0"/>
                <a:cs typeface="Verdana" panose="020B0604030504040204" pitchFamily="34" charset="0"/>
              </a:rPr>
              <a:t>Program, 2008 yılında İskenderun Meslek Yüksekokulu bünyesinde, Büro Yönetimi ve Sekreterlik  Bölümü altında açılmıştır.  2008-2009 Eğitim-Öğretim yılında eğitim faaliyetlerine başlamıştır. Öğretim dili </a:t>
            </a:r>
            <a:r>
              <a:rPr lang="tr-TR" dirty="0" err="1">
                <a:latin typeface="Verdana" panose="020B0604030504040204" pitchFamily="34" charset="0"/>
                <a:ea typeface="Verdana" panose="020B0604030504040204" pitchFamily="34" charset="0"/>
                <a:cs typeface="Verdana" panose="020B0604030504040204" pitchFamily="34" charset="0"/>
              </a:rPr>
              <a:t>Türkçe'dir</a:t>
            </a:r>
            <a:r>
              <a:rPr lang="tr-TR" dirty="0">
                <a:latin typeface="Verdana" panose="020B0604030504040204" pitchFamily="34" charset="0"/>
                <a:ea typeface="Verdana" panose="020B0604030504040204" pitchFamily="34" charset="0"/>
                <a:cs typeface="Verdana" panose="020B0604030504040204" pitchFamily="34" charset="0"/>
              </a:rPr>
              <a:t>. Hazırlık sınıfı yoktur. İlk mezunlarını  2009-2010 Eğitim Öğretim yılında vermiştir.</a:t>
            </a:r>
          </a:p>
          <a:p>
            <a:pPr algn="just"/>
            <a:endParaRPr lang="tr-TR" dirty="0">
              <a:latin typeface="Verdana" panose="020B0604030504040204" pitchFamily="34" charset="0"/>
              <a:ea typeface="Verdana" panose="020B0604030504040204" pitchFamily="34" charset="0"/>
              <a:cs typeface="Verdana" panose="020B0604030504040204" pitchFamily="34" charset="0"/>
            </a:endParaRPr>
          </a:p>
          <a:p>
            <a:pPr algn="just"/>
            <a:endParaRPr lang="tr-TR" dirty="0">
              <a:latin typeface="Verdana" panose="020B0604030504040204" pitchFamily="34" charset="0"/>
              <a:ea typeface="Verdana" panose="020B0604030504040204" pitchFamily="34" charset="0"/>
              <a:cs typeface="Verdana" panose="020B0604030504040204" pitchFamily="34" charset="0"/>
            </a:endParaRPr>
          </a:p>
          <a:p>
            <a:pPr algn="just"/>
            <a:endParaRPr lang="tr-TR" dirty="0">
              <a:latin typeface="Verdana" panose="020B0604030504040204" pitchFamily="34" charset="0"/>
              <a:ea typeface="Verdana" panose="020B0604030504040204" pitchFamily="34" charset="0"/>
              <a:cs typeface="Verdana" panose="020B0604030504040204" pitchFamily="34" charset="0"/>
            </a:endParaRPr>
          </a:p>
          <a:p>
            <a:pPr algn="just"/>
            <a:endParaRPr lang="tr-TR" dirty="0">
              <a:latin typeface="Verdana" panose="020B0604030504040204" pitchFamily="34" charset="0"/>
              <a:ea typeface="Verdana" panose="020B0604030504040204" pitchFamily="34" charset="0"/>
              <a:cs typeface="Verdana" panose="020B0604030504040204" pitchFamily="34" charset="0"/>
            </a:endParaRPr>
          </a:p>
          <a:p>
            <a:pPr algn="just"/>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8" name="Başlık 17"/>
          <p:cNvSpPr>
            <a:spLocks noGrp="1"/>
          </p:cNvSpPr>
          <p:nvPr>
            <p:ph type="title"/>
          </p:nvPr>
        </p:nvSpPr>
        <p:spPr>
          <a:xfrm>
            <a:off x="7125035" y="4569336"/>
            <a:ext cx="2412268" cy="390269"/>
          </a:xfrm>
        </p:spPr>
        <p:txBody>
          <a:bodyPr>
            <a:noAutofit/>
          </a:bodyPr>
          <a:lstStyle/>
          <a:p>
            <a:pPr lvl="0" algn="ctr" defTabSz="914400">
              <a:lnSpc>
                <a:spcPct val="100000"/>
              </a:lnSpc>
              <a:spcBef>
                <a:spcPts val="0"/>
              </a:spcBef>
            </a:pPr>
            <a:r>
              <a:rPr lang="tr-TR" sz="1400" dirty="0"/>
              <a:t>Büro Yönetimi ve Yönetici </a:t>
            </a:r>
            <a:r>
              <a:rPr lang="tr-TR" sz="1400" dirty="0" err="1" smtClean="0"/>
              <a:t>AsistanLIğI</a:t>
            </a:r>
            <a:r>
              <a:rPr lang="tr-TR" sz="1400" dirty="0" smtClean="0"/>
              <a:t> PROGRAMI</a:t>
            </a:r>
            <a:endParaRPr lang="tr-TR" sz="1400" b="1" i="0" baseline="0" dirty="0">
              <a:latin typeface="Calibri"/>
            </a:endParaRPr>
          </a:p>
        </p:txBody>
      </p:sp>
      <p:sp>
        <p:nvSpPr>
          <p:cNvPr id="32" name="Metin Yer Tutucusu 31"/>
          <p:cNvSpPr>
            <a:spLocks noGrp="1"/>
          </p:cNvSpPr>
          <p:nvPr>
            <p:ph type="body" sz="quarter" idx="23"/>
          </p:nvPr>
        </p:nvSpPr>
        <p:spPr>
          <a:xfrm>
            <a:off x="7045424" y="4997461"/>
            <a:ext cx="2637536" cy="2411653"/>
          </a:xfrm>
        </p:spPr>
        <p:txBody>
          <a:bodyPr/>
          <a:lstStyle/>
          <a:p>
            <a:pPr algn="just"/>
            <a:r>
              <a:rPr lang="tr-TR" sz="1000" dirty="0" smtClean="0"/>
              <a:t>Programın amacı hızlı </a:t>
            </a:r>
            <a:r>
              <a:rPr lang="tr-TR" sz="1000" dirty="0"/>
              <a:t>değişen ve gelişen iş dünyasının gereksinimlerini karşılayabilecek bilgi ve becerilerle donatılmış, bilgisayar kullanımında uzman, büro yönetimi ilkelerini ve yöntemlerini profesyonelce kullanabilen, iyi insan ilişkileri kurabilen, yazıları on parmakla ve bakmadan, süratle yazabilen, her türlü büro teknolojisini kullanabilen, modern protokol bilgilerine sahip, yüksek düzeyde büro elemanları, büro yöneticileri ve yönetici asistanları </a:t>
            </a:r>
            <a:r>
              <a:rPr lang="tr-TR" sz="1000" dirty="0" smtClean="0"/>
              <a:t>yetiştirmektir.</a:t>
            </a:r>
            <a:endParaRPr lang="tr-TR" sz="1000" i="0" dirty="0">
              <a:latin typeface="Verdana" panose="020B0604030504040204" pitchFamily="34" charset="0"/>
              <a:ea typeface="Verdana" panose="020B0604030504040204" pitchFamily="34" charset="0"/>
              <a:cs typeface="Verdana" panose="020B0604030504040204" pitchFamily="34" charset="0"/>
            </a:endParaRPr>
          </a:p>
        </p:txBody>
      </p:sp>
      <p:sp>
        <p:nvSpPr>
          <p:cNvPr id="19" name="Metin Yer Tutucusu 3"/>
          <p:cNvSpPr txBox="1">
            <a:spLocks/>
          </p:cNvSpPr>
          <p:nvPr/>
        </p:nvSpPr>
        <p:spPr>
          <a:xfrm>
            <a:off x="7045424" y="789857"/>
            <a:ext cx="2736304" cy="1652048"/>
          </a:xfrm>
          <a:prstGeom prst="rect">
            <a:avLst/>
          </a:prstGeom>
        </p:spPr>
        <p:txBody>
          <a:bodyPr vert="horz" lIns="0" tIns="0" rIns="0" bIns="0" rtlCol="0" anchor="b">
            <a:noAutofit/>
          </a:bodyPr>
          <a:lstStyle>
            <a:lvl1pPr marL="0" indent="0" algn="l" defTabSz="1005840" rtl="0" eaLnBrk="1" latinLnBrk="0" hangingPunct="1">
              <a:lnSpc>
                <a:spcPct val="95000"/>
              </a:lnSpc>
              <a:spcBef>
                <a:spcPts val="0"/>
              </a:spcBef>
              <a:buFont typeface="Arial" panose="020B0604020202020204" pitchFamily="34" charset="0"/>
              <a:buNone/>
              <a:defRPr sz="3000" b="1" kern="1200">
                <a:solidFill>
                  <a:schemeClr val="tx1">
                    <a:lumMod val="65000"/>
                    <a:lumOff val="35000"/>
                  </a:schemeClr>
                </a:solidFill>
                <a:latin typeface="+mj-lt"/>
                <a:ea typeface="+mn-ea"/>
                <a:cs typeface="+mn-cs"/>
              </a:defRPr>
            </a:lvl1pPr>
            <a:lvl2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2pPr>
            <a:lvl3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3pPr>
            <a:lvl4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4pPr>
            <a:lvl5pPr marL="0" indent="0" algn="l" defTabSz="1005840" rtl="0" eaLnBrk="1" latinLnBrk="0" hangingPunct="1">
              <a:lnSpc>
                <a:spcPct val="90000"/>
              </a:lnSpc>
              <a:spcBef>
                <a:spcPts val="0"/>
              </a:spcBef>
              <a:buFont typeface="Arial" panose="020B0604020202020204" pitchFamily="34" charset="0"/>
              <a:buNone/>
              <a:defRPr sz="18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a:lstStyle>
          <a:p>
            <a:pPr algn="ctr">
              <a:spcBef>
                <a:spcPts val="1100"/>
              </a:spcBef>
            </a:pPr>
            <a:r>
              <a:rPr lang="tr-TR" sz="2200" dirty="0" smtClean="0">
                <a:latin typeface="Verdana"/>
              </a:rPr>
              <a:t>BÜRO HİZMETLERİ VE SEKRETERLİK BÖLÜMÜ</a:t>
            </a:r>
            <a:endParaRPr lang="tr-TR" sz="2200" dirty="0">
              <a:latin typeface="Verdana"/>
            </a:endParaRPr>
          </a:p>
        </p:txBody>
      </p:sp>
      <p:pic>
        <p:nvPicPr>
          <p:cNvPr id="27" name="Resim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79378" y="297746"/>
            <a:ext cx="2703582" cy="649225"/>
          </a:xfrm>
          <a:prstGeom prst="rect">
            <a:avLst/>
          </a:prstGeom>
        </p:spPr>
      </p:pic>
      <p:sp>
        <p:nvSpPr>
          <p:cNvPr id="16" name="Akış Çizelgesi: İşlem 15"/>
          <p:cNvSpPr/>
          <p:nvPr/>
        </p:nvSpPr>
        <p:spPr>
          <a:xfrm>
            <a:off x="132656" y="141784"/>
            <a:ext cx="9721080" cy="7488832"/>
          </a:xfrm>
          <a:prstGeom prst="flowChartProcess">
            <a:avLst/>
          </a:prstGeom>
          <a:noFill/>
          <a:ln>
            <a:solidFill>
              <a:schemeClr val="accent2"/>
            </a:solidFill>
          </a:ln>
        </p:spPr>
        <p:style>
          <a:lnRef idx="0">
            <a:scrgbClr r="0" g="0" b="0"/>
          </a:lnRef>
          <a:fillRef idx="0">
            <a:scrgbClr r="0" g="0" b="0"/>
          </a:fillRef>
          <a:effectRef idx="0">
            <a:scrgbClr r="0" g="0" b="0"/>
          </a:effectRef>
          <a:fontRef idx="minor">
            <a:schemeClr val="dk1"/>
          </a:fontRef>
        </p:style>
        <p:txBody>
          <a:bodyPr rtlCol="0" anchor="ctr"/>
          <a:lstStyle/>
          <a:p>
            <a:pPr algn="ctr"/>
            <a:endParaRPr lang="tr-TR">
              <a:solidFill>
                <a:srgbClr val="C00000"/>
              </a:solidFill>
            </a:endParaRPr>
          </a:p>
        </p:txBody>
      </p:sp>
      <p:pic>
        <p:nvPicPr>
          <p:cNvPr id="6" name="Resim 5">
            <a:extLst>
              <a:ext uri="{FF2B5EF4-FFF2-40B4-BE49-F238E27FC236}">
                <a16:creationId xmlns="" xmlns:a16="http://schemas.microsoft.com/office/drawing/2014/main" id="{B981E8FB-EBBD-42B4-91ED-CF17EBFF5200}"/>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398" b="26806"/>
          <a:stretch/>
        </p:blipFill>
        <p:spPr>
          <a:xfrm>
            <a:off x="3905436" y="5190812"/>
            <a:ext cx="2751584" cy="2024953"/>
          </a:xfrm>
          <a:prstGeom prst="rect">
            <a:avLst/>
          </a:prstGeom>
        </p:spPr>
      </p:pic>
      <p:pic>
        <p:nvPicPr>
          <p:cNvPr id="21" name="Resim 20">
            <a:extLst>
              <a:ext uri="{FF2B5EF4-FFF2-40B4-BE49-F238E27FC236}">
                <a16:creationId xmlns="" xmlns:a16="http://schemas.microsoft.com/office/drawing/2014/main" id="{AEE41A92-0E60-4C13-B16C-0A6C5CE2804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62797" y="2153288"/>
            <a:ext cx="2751584" cy="1220840"/>
          </a:xfrm>
          <a:prstGeom prst="rect">
            <a:avLst/>
          </a:prstGeom>
        </p:spPr>
      </p:pic>
      <p:sp>
        <p:nvSpPr>
          <p:cNvPr id="15" name="Metin Yer Tutucusu 64">
            <a:extLst>
              <a:ext uri="{FF2B5EF4-FFF2-40B4-BE49-F238E27FC236}">
                <a16:creationId xmlns="" xmlns:a16="http://schemas.microsoft.com/office/drawing/2014/main" id="{6ABEA8EF-765A-434B-8A85-92FA89CBFFAA}"/>
              </a:ext>
            </a:extLst>
          </p:cNvPr>
          <p:cNvSpPr txBox="1">
            <a:spLocks/>
          </p:cNvSpPr>
          <p:nvPr/>
        </p:nvSpPr>
        <p:spPr>
          <a:xfrm>
            <a:off x="368893" y="2791342"/>
            <a:ext cx="2907267" cy="2096512"/>
          </a:xfrm>
          <a:prstGeom prst="rect">
            <a:avLst/>
          </a:prstGeom>
        </p:spPr>
        <p:txBody>
          <a:bodyPr vert="horz" lIns="0" tIns="0" rIns="0" bIns="0" rtlCol="0">
            <a:noAutofit/>
          </a:bodyPr>
          <a:lstStyle>
            <a:lvl1pPr marL="0" indent="0" algn="l" defTabSz="749808" rtl="0" eaLnBrk="1" latinLnBrk="0" hangingPunct="1">
              <a:lnSpc>
                <a:spcPct val="120000"/>
              </a:lnSpc>
              <a:spcBef>
                <a:spcPts val="360"/>
              </a:spcBef>
              <a:buFont typeface="Arial" panose="020B0604020202020204" pitchFamily="34" charset="0"/>
              <a:buNone/>
              <a:defRPr sz="1000" kern="1200" baseline="0">
                <a:solidFill>
                  <a:schemeClr val="tx1"/>
                </a:solidFill>
                <a:latin typeface="+mn-lt"/>
                <a:ea typeface="+mn-ea"/>
                <a:cs typeface="+mn-cs"/>
              </a:defRPr>
            </a:lvl1pPr>
            <a:lvl2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2pPr>
            <a:lvl3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3pPr>
            <a:lvl4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4pPr>
            <a:lvl5pPr marL="0" indent="0" algn="l" defTabSz="754380" rtl="0" eaLnBrk="1" latinLnBrk="0" hangingPunct="1">
              <a:lnSpc>
                <a:spcPct val="100000"/>
              </a:lnSpc>
              <a:spcBef>
                <a:spcPts val="1000"/>
              </a:spcBef>
              <a:buFont typeface="Arial" panose="020B0604020202020204" pitchFamily="34" charset="0"/>
              <a:buNone/>
              <a:defRPr sz="1000"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sz="1485" kern="1200">
                <a:solidFill>
                  <a:schemeClr val="tx1"/>
                </a:solidFill>
                <a:latin typeface="+mn-lt"/>
                <a:ea typeface="+mn-ea"/>
                <a:cs typeface="+mn-cs"/>
              </a:defRPr>
            </a:lvl9pPr>
          </a:lstStyle>
          <a:p>
            <a:pPr algn="just"/>
            <a:r>
              <a:rPr lang="tr-TR" dirty="0" smtClean="0">
                <a:latin typeface="Verdana" panose="020B0604030504040204" pitchFamily="34" charset="0"/>
                <a:ea typeface="Verdana" panose="020B0604030504040204" pitchFamily="34" charset="0"/>
                <a:cs typeface="Verdana" panose="020B0604030504040204" pitchFamily="34" charset="0"/>
              </a:rPr>
              <a:t>Hızlı Yazma Teknikleri Dersi için Bilgisayar Laboratuvarları efektif bir şekilde </a:t>
            </a:r>
            <a:r>
              <a:rPr lang="tr-TR" dirty="0" smtClean="0">
                <a:latin typeface="Verdana" panose="020B0604030504040204" pitchFamily="34" charset="0"/>
                <a:ea typeface="Verdana" panose="020B0604030504040204" pitchFamily="34" charset="0"/>
                <a:cs typeface="Verdana" panose="020B0604030504040204" pitchFamily="34" charset="0"/>
              </a:rPr>
              <a:t>kullanılmaktadır.</a:t>
            </a:r>
          </a:p>
          <a:p>
            <a:r>
              <a:rPr lang="tr-TR" dirty="0"/>
              <a:t> </a:t>
            </a:r>
          </a:p>
          <a:p>
            <a:r>
              <a:rPr lang="tr-TR" sz="1100" b="1" dirty="0" smtClean="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    Unvan</a:t>
            </a:r>
            <a:endParaRPr lang="tr-TR" sz="11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endParaRPr>
          </a:p>
          <a:p>
            <a:r>
              <a:rPr lang="tr-TR" b="1" dirty="0"/>
              <a:t> </a:t>
            </a:r>
            <a:r>
              <a:rPr lang="tr-TR" dirty="0" smtClean="0"/>
              <a:t>  </a:t>
            </a:r>
            <a:r>
              <a:rPr lang="tr-TR" dirty="0">
                <a:latin typeface="Verdana" panose="020B0604030504040204" pitchFamily="34" charset="0"/>
                <a:ea typeface="Verdana" panose="020B0604030504040204" pitchFamily="34" charset="0"/>
                <a:cs typeface="Verdana" panose="020B0604030504040204" pitchFamily="34" charset="0"/>
              </a:rPr>
              <a:t>Program mezunlarına “Büro Yönetimi ve Yönetici </a:t>
            </a:r>
            <a:r>
              <a:rPr lang="tr-TR" dirty="0"/>
              <a:t>Asistanlığı </a:t>
            </a:r>
            <a:r>
              <a:rPr lang="tr-TR" dirty="0">
                <a:latin typeface="Verdana" panose="020B0604030504040204" pitchFamily="34" charset="0"/>
                <a:ea typeface="Verdana" panose="020B0604030504040204" pitchFamily="34" charset="0"/>
                <a:cs typeface="Verdana" panose="020B0604030504040204" pitchFamily="34" charset="0"/>
              </a:rPr>
              <a:t>Meslek Elemanı” unvanı verilir.</a:t>
            </a:r>
          </a:p>
          <a:p>
            <a:pPr marL="171450" indent="-171450" algn="just">
              <a:buFont typeface="Wingdings" panose="05000000000000000000" pitchFamily="2" charset="2"/>
              <a:buChar char="ü"/>
            </a:pPr>
            <a:endParaRPr lang="tr-TR" dirty="0">
              <a:latin typeface="Verdana" panose="020B0604030504040204" pitchFamily="34" charset="0"/>
              <a:ea typeface="Verdana" panose="020B0604030504040204" pitchFamily="34" charset="0"/>
              <a:cs typeface="Verdana" panose="020B0604030504040204" pitchFamily="34" charset="0"/>
            </a:endParaRPr>
          </a:p>
        </p:txBody>
      </p:sp>
      <p:sp>
        <p:nvSpPr>
          <p:cNvPr id="14" name="Metin kutusu 13">
            <a:extLst>
              <a:ext uri="{FF2B5EF4-FFF2-40B4-BE49-F238E27FC236}">
                <a16:creationId xmlns="" xmlns:a16="http://schemas.microsoft.com/office/drawing/2014/main" id="{DA4966A8-A73F-44DC-BB50-C0D61008FC8A}"/>
              </a:ext>
            </a:extLst>
          </p:cNvPr>
          <p:cNvSpPr txBox="1"/>
          <p:nvPr/>
        </p:nvSpPr>
        <p:spPr>
          <a:xfrm>
            <a:off x="420687" y="2441904"/>
            <a:ext cx="2756517" cy="261610"/>
          </a:xfrm>
          <a:prstGeom prst="rect">
            <a:avLst/>
          </a:prstGeom>
          <a:noFill/>
        </p:spPr>
        <p:txBody>
          <a:bodyPr wrap="square" rtlCol="0">
            <a:spAutoFit/>
          </a:bodyPr>
          <a:lstStyle/>
          <a:p>
            <a:r>
              <a:rPr lang="tr-TR" sz="11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Laboratuvar İmkanları</a:t>
            </a:r>
          </a:p>
        </p:txBody>
      </p:sp>
      <p:sp>
        <p:nvSpPr>
          <p:cNvPr id="9" name="Dikdörtgen 8">
            <a:extLst>
              <a:ext uri="{FF2B5EF4-FFF2-40B4-BE49-F238E27FC236}">
                <a16:creationId xmlns="" xmlns:a16="http://schemas.microsoft.com/office/drawing/2014/main" id="{6CC0873D-DB8C-4A6E-99AA-5B1450601860}"/>
              </a:ext>
            </a:extLst>
          </p:cNvPr>
          <p:cNvSpPr/>
          <p:nvPr/>
        </p:nvSpPr>
        <p:spPr>
          <a:xfrm>
            <a:off x="3759693" y="3756199"/>
            <a:ext cx="2838836" cy="1203406"/>
          </a:xfrm>
          <a:prstGeom prst="rect">
            <a:avLst/>
          </a:prstGeom>
        </p:spPr>
        <p:txBody>
          <a:bodyPr vert="horz" lIns="0" tIns="0" rIns="0" bIns="0" rtlCol="0">
            <a:noAutofit/>
          </a:bodyPr>
          <a:lstStyle/>
          <a:p>
            <a:pPr algn="ctr" defTabSz="749808">
              <a:lnSpc>
                <a:spcPct val="120000"/>
              </a:lnSpc>
              <a:spcBef>
                <a:spcPts val="360"/>
              </a:spcBef>
            </a:pPr>
            <a:r>
              <a:rPr lang="tr-TR" sz="1000" dirty="0">
                <a:latin typeface="Verdana" panose="020B0604030504040204" pitchFamily="34" charset="0"/>
                <a:ea typeface="Verdana" panose="020B0604030504040204" pitchFamily="34" charset="0"/>
              </a:rPr>
              <a:t>İskenderun Teknik </a:t>
            </a:r>
            <a:r>
              <a:rPr lang="tr-TR" sz="1000" dirty="0" smtClean="0">
                <a:latin typeface="Verdana" panose="020B0604030504040204" pitchFamily="34" charset="0"/>
                <a:ea typeface="Verdana" panose="020B0604030504040204" pitchFamily="34" charset="0"/>
              </a:rPr>
              <a:t>Üniversitesi İskenderun Meslek Yüksekokulu Tepe Kampüsü      Büro Yönetimi ve Yönetici Asistanlığı Programı 31200 </a:t>
            </a:r>
            <a:r>
              <a:rPr lang="tr-TR" sz="1000" dirty="0">
                <a:latin typeface="Verdana" panose="020B0604030504040204" pitchFamily="34" charset="0"/>
                <a:ea typeface="Verdana" panose="020B0604030504040204" pitchFamily="34" charset="0"/>
              </a:rPr>
              <a:t>İskenderun, HATAY</a:t>
            </a:r>
          </a:p>
          <a:p>
            <a:pPr algn="ctr" defTabSz="749808">
              <a:lnSpc>
                <a:spcPct val="120000"/>
              </a:lnSpc>
              <a:spcBef>
                <a:spcPts val="360"/>
              </a:spcBef>
            </a:pPr>
            <a:r>
              <a:rPr lang="tr-TR" sz="1000" dirty="0">
                <a:latin typeface="Verdana" panose="020B0604030504040204" pitchFamily="34" charset="0"/>
                <a:ea typeface="Verdana" panose="020B0604030504040204" pitchFamily="34" charset="0"/>
              </a:rPr>
              <a:t>+90 326 </a:t>
            </a:r>
            <a:r>
              <a:rPr lang="tr-TR" sz="1000" dirty="0" smtClean="0">
                <a:latin typeface="Verdana" panose="020B0604030504040204" pitchFamily="34" charset="0"/>
                <a:ea typeface="Verdana" panose="020B0604030504040204" pitchFamily="34" charset="0"/>
              </a:rPr>
              <a:t>618 2931-2932</a:t>
            </a:r>
            <a:endParaRPr lang="tr-TR" sz="1000" dirty="0">
              <a:latin typeface="Verdana" panose="020B0604030504040204" pitchFamily="34" charset="0"/>
              <a:ea typeface="Verdana" panose="020B0604030504040204" pitchFamily="34" charset="0"/>
            </a:endParaRPr>
          </a:p>
          <a:p>
            <a:pPr algn="ctr" defTabSz="749808">
              <a:lnSpc>
                <a:spcPct val="120000"/>
              </a:lnSpc>
              <a:spcBef>
                <a:spcPts val="360"/>
              </a:spcBef>
            </a:pPr>
            <a:r>
              <a:rPr lang="tr-TR" sz="1000" dirty="0" smtClean="0">
                <a:latin typeface="Verdana" panose="020B0604030504040204" pitchFamily="34" charset="0"/>
                <a:ea typeface="Verdana" panose="020B0604030504040204" pitchFamily="34" charset="0"/>
              </a:rPr>
              <a:t>www.iste.edu.tr</a:t>
            </a:r>
            <a:endParaRPr lang="tr-TR" sz="1000" dirty="0">
              <a:latin typeface="Verdana" panose="020B0604030504040204" pitchFamily="34" charset="0"/>
              <a:ea typeface="Verdana" panose="020B0604030504040204" pitchFamily="34" charset="0"/>
            </a:endParaRPr>
          </a:p>
        </p:txBody>
      </p:sp>
      <p:pic>
        <p:nvPicPr>
          <p:cNvPr id="2" name="Resim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37247" y="2479671"/>
            <a:ext cx="2787843" cy="2019872"/>
          </a:xfrm>
          <a:prstGeom prst="rect">
            <a:avLst/>
          </a:prstGeom>
        </p:spPr>
      </p:pic>
      <p:pic>
        <p:nvPicPr>
          <p:cNvPr id="4" name="Resim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76257" y="5190812"/>
            <a:ext cx="3037430" cy="2024953"/>
          </a:xfrm>
          <a:prstGeom prst="rect">
            <a:avLst/>
          </a:prstGeom>
        </p:spPr>
      </p:pic>
      <p:pic>
        <p:nvPicPr>
          <p:cNvPr id="10" name="Resim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2656" y="141784"/>
            <a:ext cx="3468284" cy="1862166"/>
          </a:xfrm>
          <a:prstGeom prst="rect">
            <a:avLst/>
          </a:prstGeom>
        </p:spPr>
      </p:pic>
    </p:spTree>
    <p:extLst>
      <p:ext uri="{BB962C8B-B14F-4D97-AF65-F5344CB8AC3E}">
        <p14:creationId xmlns:p14="http://schemas.microsoft.com/office/powerpoint/2010/main" val="267125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Metin Yer Tutucusu 8"/>
          <p:cNvSpPr>
            <a:spLocks noGrp="1"/>
          </p:cNvSpPr>
          <p:nvPr>
            <p:ph type="body" sz="quarter" idx="18"/>
          </p:nvPr>
        </p:nvSpPr>
        <p:spPr>
          <a:xfrm>
            <a:off x="3709231" y="338298"/>
            <a:ext cx="2808312" cy="1373235"/>
          </a:xfrm>
        </p:spPr>
        <p:txBody>
          <a:bodyPr/>
          <a:lstStyle/>
          <a:p>
            <a:pPr marL="171450" indent="-171450" algn="just">
              <a:buFont typeface="Wingdings" panose="05000000000000000000" pitchFamily="2" charset="2"/>
              <a:buChar char="ü"/>
            </a:pPr>
            <a:endParaRPr lang="tr-TR" sz="1050" dirty="0">
              <a:latin typeface="Verdana" panose="020B0604030504040204" pitchFamily="34" charset="0"/>
              <a:ea typeface="Verdana" panose="020B0604030504040204" pitchFamily="34" charset="0"/>
            </a:endParaRPr>
          </a:p>
          <a:p>
            <a:pPr algn="just" defTabSz="749808">
              <a:lnSpc>
                <a:spcPct val="120000"/>
              </a:lnSpc>
              <a:spcBef>
                <a:spcPts val="360"/>
              </a:spcBef>
            </a:pPr>
            <a:endParaRPr lang="tr-TR" sz="1050" b="0" i="0" baseline="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11" name="Metin Yer Tutucusu 10"/>
          <p:cNvSpPr>
            <a:spLocks noGrp="1"/>
          </p:cNvSpPr>
          <p:nvPr>
            <p:ph type="body" sz="quarter" idx="23"/>
          </p:nvPr>
        </p:nvSpPr>
        <p:spPr>
          <a:xfrm>
            <a:off x="7261448" y="3036132"/>
            <a:ext cx="2520280" cy="3168352"/>
          </a:xfrm>
        </p:spPr>
        <p:txBody>
          <a:bodyPr/>
          <a:lstStyle/>
          <a:p>
            <a:pPr>
              <a:lnSpc>
                <a:spcPct val="100000"/>
              </a:lnSpc>
            </a:pPr>
            <a:r>
              <a:rPr lang="tr-TR" sz="1050" dirty="0">
                <a:solidFill>
                  <a:srgbClr val="DF5327">
                    <a:lumMod val="75000"/>
                  </a:srgbClr>
                </a:solidFill>
                <a:latin typeface="Verdana" panose="020B0604030504040204" pitchFamily="34" charset="0"/>
                <a:ea typeface="Verdana" panose="020B0604030504040204" pitchFamily="34" charset="0"/>
                <a:cs typeface="Verdana" panose="020B0604030504040204" pitchFamily="34" charset="0"/>
              </a:rPr>
              <a:t> </a:t>
            </a:r>
            <a:endParaRPr lang="tr-TR" sz="1050" i="1" baseline="0" dirty="0">
              <a:solidFill>
                <a:srgbClr val="DF5327">
                  <a:lumMod val="75000"/>
                </a:srgbClr>
              </a:solidFill>
              <a:latin typeface="Verdana" panose="020B0604030504040204" pitchFamily="34" charset="0"/>
              <a:ea typeface="Verdana" panose="020B0604030504040204" pitchFamily="34" charset="0"/>
              <a:cs typeface="Verdana" panose="020B0604030504040204" pitchFamily="34" charset="0"/>
            </a:endParaRPr>
          </a:p>
        </p:txBody>
      </p:sp>
      <p:sp>
        <p:nvSpPr>
          <p:cNvPr id="12" name="Metin Yer Tutucusu 11"/>
          <p:cNvSpPr>
            <a:spLocks noGrp="1"/>
          </p:cNvSpPr>
          <p:nvPr>
            <p:ph type="body" sz="quarter" idx="24"/>
          </p:nvPr>
        </p:nvSpPr>
        <p:spPr>
          <a:xfrm>
            <a:off x="3807443" y="285800"/>
            <a:ext cx="2952619" cy="3888432"/>
          </a:xfrm>
        </p:spPr>
        <p:txBody>
          <a:bodyPr/>
          <a:lstStyle/>
          <a:p>
            <a:pPr defTabSz="914400"/>
            <a:r>
              <a:rPr lang="tr-TR" sz="1050" dirty="0"/>
              <a:t/>
            </a:r>
            <a:br>
              <a:rPr lang="tr-TR" sz="1050" dirty="0"/>
            </a:br>
            <a:r>
              <a:rPr lang="tr-TR" sz="11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Dikey Geçiş İmkanları</a:t>
            </a:r>
          </a:p>
          <a:p>
            <a:pPr algn="just"/>
            <a:r>
              <a:rPr lang="tr-TR" sz="1050" dirty="0">
                <a:latin typeface="Verdana" panose="020B0604030504040204" pitchFamily="34" charset="0"/>
                <a:ea typeface="Verdana" panose="020B0604030504040204" pitchFamily="34" charset="0"/>
                <a:cs typeface="Verdana" panose="020B0604030504040204" pitchFamily="34" charset="0"/>
              </a:rPr>
              <a:t/>
            </a:r>
            <a:br>
              <a:rPr lang="tr-TR" sz="1050" dirty="0">
                <a:latin typeface="Verdana" panose="020B0604030504040204" pitchFamily="34" charset="0"/>
                <a:ea typeface="Verdana" panose="020B0604030504040204" pitchFamily="34" charset="0"/>
                <a:cs typeface="Verdana" panose="020B0604030504040204" pitchFamily="34" charset="0"/>
              </a:rPr>
            </a:br>
            <a:r>
              <a:rPr lang="tr-TR" sz="1050" dirty="0">
                <a:latin typeface="Verdana" panose="020B0604030504040204" pitchFamily="34" charset="0"/>
                <a:ea typeface="Verdana" panose="020B0604030504040204" pitchFamily="34" charset="0"/>
                <a:cs typeface="Verdana" panose="020B0604030504040204" pitchFamily="34" charset="0"/>
              </a:rPr>
              <a:t>      </a:t>
            </a:r>
            <a:r>
              <a:rPr lang="tr-TR" sz="1050" dirty="0" smtClean="0">
                <a:latin typeface="Verdana" panose="020B0604030504040204" pitchFamily="34" charset="0"/>
                <a:ea typeface="Verdana" panose="020B0604030504040204" pitchFamily="34" charset="0"/>
                <a:cs typeface="Verdana" panose="020B0604030504040204" pitchFamily="34" charset="0"/>
              </a:rPr>
              <a:t>Büro </a:t>
            </a:r>
            <a:r>
              <a:rPr lang="tr-TR" sz="1050" dirty="0">
                <a:latin typeface="Verdana" panose="020B0604030504040204" pitchFamily="34" charset="0"/>
                <a:ea typeface="Verdana" panose="020B0604030504040204" pitchFamily="34" charset="0"/>
                <a:cs typeface="Verdana" panose="020B0604030504040204" pitchFamily="34" charset="0"/>
              </a:rPr>
              <a:t>Yönetimi ve Yönetici Asistanlığı Programını tercih eden öğrencilerin, 2 yıllık </a:t>
            </a:r>
            <a:r>
              <a:rPr lang="tr-TR" sz="1050" dirty="0" err="1">
                <a:latin typeface="Verdana" panose="020B0604030504040204" pitchFamily="34" charset="0"/>
                <a:ea typeface="Verdana" panose="020B0604030504040204" pitchFamily="34" charset="0"/>
                <a:cs typeface="Verdana" panose="020B0604030504040204" pitchFamily="34" charset="0"/>
              </a:rPr>
              <a:t>önlisans</a:t>
            </a:r>
            <a:r>
              <a:rPr lang="tr-TR" sz="1050" dirty="0">
                <a:latin typeface="Verdana" panose="020B0604030504040204" pitchFamily="34" charset="0"/>
                <a:ea typeface="Verdana" panose="020B0604030504040204" pitchFamily="34" charset="0"/>
                <a:cs typeface="Verdana" panose="020B0604030504040204" pitchFamily="34" charset="0"/>
              </a:rPr>
              <a:t> eğitimini tamamladıktan sonra DGS (Dikey Geçiş Sınavı) ile geçiş yapabilecekleri 4 yıllık lisans programları(2017)</a:t>
            </a:r>
          </a:p>
          <a:p>
            <a:pPr marL="171450" lvl="0" indent="-171450">
              <a:buFont typeface="Wingdings" panose="05000000000000000000" pitchFamily="2" charset="2"/>
              <a:buChar char="ü"/>
            </a:pPr>
            <a:r>
              <a:rPr lang="tr-TR" sz="1050" dirty="0">
                <a:latin typeface="Verdana" panose="020B0604030504040204" pitchFamily="34" charset="0"/>
                <a:ea typeface="Verdana" panose="020B0604030504040204" pitchFamily="34" charset="0"/>
                <a:cs typeface="Verdana" panose="020B0604030504040204" pitchFamily="34" charset="0"/>
              </a:rPr>
              <a:t>Halkla İlişkiler</a:t>
            </a:r>
          </a:p>
          <a:p>
            <a:pPr marL="171450" lvl="0" indent="-171450">
              <a:buFont typeface="Wingdings" panose="05000000000000000000" pitchFamily="2" charset="2"/>
              <a:buChar char="ü"/>
            </a:pPr>
            <a:r>
              <a:rPr lang="tr-TR" sz="1050" dirty="0">
                <a:latin typeface="Verdana" panose="020B0604030504040204" pitchFamily="34" charset="0"/>
                <a:ea typeface="Verdana" panose="020B0604030504040204" pitchFamily="34" charset="0"/>
                <a:cs typeface="Verdana" panose="020B0604030504040204" pitchFamily="34" charset="0"/>
              </a:rPr>
              <a:t>Halkla İlişkiler ve Reklamcılık</a:t>
            </a:r>
          </a:p>
          <a:p>
            <a:pPr marL="171450" lvl="0" indent="-171450">
              <a:buFont typeface="Wingdings" panose="05000000000000000000" pitchFamily="2" charset="2"/>
              <a:buChar char="ü"/>
            </a:pPr>
            <a:r>
              <a:rPr lang="tr-TR" sz="1050" dirty="0">
                <a:latin typeface="Verdana" panose="020B0604030504040204" pitchFamily="34" charset="0"/>
                <a:ea typeface="Verdana" panose="020B0604030504040204" pitchFamily="34" charset="0"/>
                <a:cs typeface="Verdana" panose="020B0604030504040204" pitchFamily="34" charset="0"/>
              </a:rPr>
              <a:t>Halkla İlişkiler ve Tanıtım</a:t>
            </a:r>
          </a:p>
          <a:p>
            <a:pPr marL="171450" lvl="0" indent="-171450">
              <a:buFont typeface="Wingdings" panose="05000000000000000000" pitchFamily="2" charset="2"/>
              <a:buChar char="ü"/>
            </a:pPr>
            <a:r>
              <a:rPr lang="tr-TR" sz="1050" dirty="0">
                <a:latin typeface="Verdana" panose="020B0604030504040204" pitchFamily="34" charset="0"/>
                <a:ea typeface="Verdana" panose="020B0604030504040204" pitchFamily="34" charset="0"/>
                <a:cs typeface="Verdana" panose="020B0604030504040204" pitchFamily="34" charset="0"/>
              </a:rPr>
              <a:t>İşletme Bilgi Yönetimi</a:t>
            </a:r>
          </a:p>
          <a:p>
            <a:pPr marL="171450" lvl="0" indent="-171450">
              <a:buFont typeface="Wingdings" panose="05000000000000000000" pitchFamily="2" charset="2"/>
              <a:buChar char="ü"/>
            </a:pPr>
            <a:r>
              <a:rPr lang="tr-TR" sz="1050" dirty="0" smtClean="0">
                <a:latin typeface="Verdana" panose="020B0604030504040204" pitchFamily="34" charset="0"/>
                <a:ea typeface="Verdana" panose="020B0604030504040204" pitchFamily="34" charset="0"/>
                <a:cs typeface="Verdana" panose="020B0604030504040204" pitchFamily="34" charset="0"/>
              </a:rPr>
              <a:t>Büro Yönetimi Öğretmenliği</a:t>
            </a:r>
            <a:endParaRPr lang="tr-TR" sz="1050" dirty="0">
              <a:latin typeface="Verdana" panose="020B0604030504040204" pitchFamily="34" charset="0"/>
              <a:ea typeface="Verdana" panose="020B0604030504040204" pitchFamily="34" charset="0"/>
              <a:cs typeface="Verdana" panose="020B0604030504040204" pitchFamily="34" charset="0"/>
            </a:endParaRPr>
          </a:p>
          <a:p>
            <a:pPr marL="171450" lvl="0" indent="-171450">
              <a:buFont typeface="Wingdings" panose="05000000000000000000" pitchFamily="2" charset="2"/>
              <a:buChar char="ü"/>
            </a:pPr>
            <a:r>
              <a:rPr lang="tr-TR" sz="1050" dirty="0">
                <a:latin typeface="Verdana" panose="020B0604030504040204" pitchFamily="34" charset="0"/>
                <a:ea typeface="Verdana" panose="020B0604030504040204" pitchFamily="34" charset="0"/>
                <a:cs typeface="Verdana" panose="020B0604030504040204" pitchFamily="34" charset="0"/>
              </a:rPr>
              <a:t>Sağlık </a:t>
            </a:r>
            <a:r>
              <a:rPr lang="tr-TR" sz="1050" dirty="0" smtClean="0">
                <a:latin typeface="Verdana" panose="020B0604030504040204" pitchFamily="34" charset="0"/>
                <a:ea typeface="Verdana" panose="020B0604030504040204" pitchFamily="34" charset="0"/>
                <a:cs typeface="Verdana" panose="020B0604030504040204" pitchFamily="34" charset="0"/>
              </a:rPr>
              <a:t>Kurumları İşletmeciliği</a:t>
            </a:r>
          </a:p>
          <a:p>
            <a:pPr marL="171450" lvl="0" indent="-171450">
              <a:buFont typeface="Wingdings" panose="05000000000000000000" pitchFamily="2" charset="2"/>
              <a:buChar char="ü"/>
            </a:pPr>
            <a:r>
              <a:rPr lang="tr-TR" sz="1050" dirty="0" smtClean="0">
                <a:latin typeface="Verdana" panose="020B0604030504040204" pitchFamily="34" charset="0"/>
                <a:ea typeface="Verdana" panose="020B0604030504040204" pitchFamily="34" charset="0"/>
                <a:cs typeface="Verdana" panose="020B0604030504040204" pitchFamily="34" charset="0"/>
              </a:rPr>
              <a:t>Yönetim </a:t>
            </a:r>
            <a:r>
              <a:rPr lang="tr-TR" sz="1050" dirty="0">
                <a:latin typeface="Verdana" panose="020B0604030504040204" pitchFamily="34" charset="0"/>
                <a:ea typeface="Verdana" panose="020B0604030504040204" pitchFamily="34" charset="0"/>
                <a:cs typeface="Verdana" panose="020B0604030504040204" pitchFamily="34" charset="0"/>
              </a:rPr>
              <a:t>Bilişim Sistemleri </a:t>
            </a:r>
          </a:p>
          <a:p>
            <a:pPr marL="171450" indent="-171450" algn="just">
              <a:buFont typeface="Wingdings" panose="05000000000000000000" pitchFamily="2" charset="2"/>
              <a:buChar char="ü"/>
            </a:pPr>
            <a:endParaRPr lang="tr-TR" sz="1050" dirty="0">
              <a:latin typeface="Verdana" panose="020B0604030504040204" pitchFamily="34" charset="0"/>
              <a:ea typeface="Verdana" panose="020B0604030504040204" pitchFamily="34" charset="0"/>
            </a:endParaRPr>
          </a:p>
          <a:p>
            <a:pPr marL="171450" indent="-171450" algn="just">
              <a:buFont typeface="Wingdings" panose="05000000000000000000" pitchFamily="2" charset="2"/>
              <a:buChar char="ü"/>
            </a:pPr>
            <a:endParaRPr lang="tr-TR" sz="400" b="0" i="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Akış Çizelgesi: İşlem 1"/>
          <p:cNvSpPr/>
          <p:nvPr/>
        </p:nvSpPr>
        <p:spPr>
          <a:xfrm>
            <a:off x="132656" y="141784"/>
            <a:ext cx="9721080" cy="7488832"/>
          </a:xfrm>
          <a:prstGeom prst="flowChartProcess">
            <a:avLst/>
          </a:prstGeom>
          <a:noFill/>
          <a:ln>
            <a:solidFill>
              <a:schemeClr val="accent2"/>
            </a:solidFill>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6" name="Metin Yer Tutucusu 5">
            <a:extLst>
              <a:ext uri="{FF2B5EF4-FFF2-40B4-BE49-F238E27FC236}">
                <a16:creationId xmlns="" xmlns:a16="http://schemas.microsoft.com/office/drawing/2014/main" id="{A6C93300-F279-4783-9BFE-06AFDF366051}"/>
              </a:ext>
            </a:extLst>
          </p:cNvPr>
          <p:cNvSpPr>
            <a:spLocks noGrp="1"/>
          </p:cNvSpPr>
          <p:nvPr>
            <p:ph type="body" sz="quarter" idx="29"/>
          </p:nvPr>
        </p:nvSpPr>
        <p:spPr>
          <a:xfrm>
            <a:off x="7174794" y="1923825"/>
            <a:ext cx="2606934" cy="5612317"/>
          </a:xfrm>
        </p:spPr>
        <p:txBody>
          <a:bodyPr/>
          <a:lstStyle/>
          <a:p>
            <a:pPr algn="just"/>
            <a:r>
              <a:rPr lang="tr-TR" sz="1100" dirty="0"/>
              <a:t> </a:t>
            </a:r>
            <a:endParaRPr lang="tr-TR" sz="1050" dirty="0">
              <a:latin typeface="Verdana" panose="020B0604030504040204" pitchFamily="34" charset="0"/>
              <a:ea typeface="Verdana" panose="020B0604030504040204" pitchFamily="34" charset="0"/>
            </a:endParaRPr>
          </a:p>
          <a:p>
            <a:pPr defTabSz="914400"/>
            <a:r>
              <a:rPr lang="tr-TR" sz="11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İş İmkanları</a:t>
            </a:r>
          </a:p>
          <a:p>
            <a:pPr algn="just"/>
            <a:r>
              <a:rPr lang="tr-TR" sz="1050" dirty="0">
                <a:latin typeface="Verdana" panose="020B0604030504040204" pitchFamily="34" charset="0"/>
                <a:ea typeface="Verdana" panose="020B0604030504040204" pitchFamily="34" charset="0"/>
              </a:rPr>
              <a:t> </a:t>
            </a:r>
          </a:p>
          <a:p>
            <a:pPr algn="just"/>
            <a:r>
              <a:rPr lang="tr-TR" sz="1050" dirty="0">
                <a:latin typeface="Verdana" panose="020B0604030504040204" pitchFamily="34" charset="0"/>
                <a:ea typeface="Verdana" panose="020B0604030504040204" pitchFamily="34" charset="0"/>
              </a:rPr>
              <a:t>      </a:t>
            </a:r>
            <a:r>
              <a:rPr lang="tr-TR" sz="1050" dirty="0" smtClean="0">
                <a:latin typeface="Verdana" panose="020B0604030504040204" pitchFamily="34" charset="0"/>
                <a:ea typeface="Verdana" panose="020B0604030504040204" pitchFamily="34" charset="0"/>
              </a:rPr>
              <a:t>Bu </a:t>
            </a:r>
            <a:r>
              <a:rPr lang="tr-TR" sz="1050" dirty="0">
                <a:latin typeface="Verdana" panose="020B0604030504040204" pitchFamily="34" charset="0"/>
                <a:ea typeface="Verdana" panose="020B0604030504040204" pitchFamily="34" charset="0"/>
              </a:rPr>
              <a:t>programı başarıyla bitirenler özel sektör ve kamu kuruluşlarında yönetici sekreterleri; çeşitli işletmeler ile kamu ve özel sektöre ait idarelerin; belediyeler, demekler, odalar, barolar gibi kurumların ilgili bölümlerinde istihdam edilirler. </a:t>
            </a:r>
            <a:r>
              <a:rPr lang="tr-TR" sz="1050" dirty="0">
                <a:latin typeface="Verdana" panose="020B0604030504040204" pitchFamily="34" charset="0"/>
                <a:ea typeface="Verdana" panose="020B0604030504040204" pitchFamily="34" charset="0"/>
              </a:rPr>
              <a:t>Ayrıca mezunlarımız; hukuk, hekimlik, mühendislik, mimarlık bürolarının temel ihtiyacı olan yönetici sekreterliği görevini en iyi şekilde </a:t>
            </a:r>
            <a:r>
              <a:rPr lang="tr-TR" sz="1050" dirty="0">
                <a:latin typeface="Verdana" panose="020B0604030504040204" pitchFamily="34" charset="0"/>
                <a:ea typeface="Verdana" panose="020B0604030504040204" pitchFamily="34" charset="0"/>
              </a:rPr>
              <a:t>yapabilecek elemanlardır. İşletmelerin </a:t>
            </a:r>
            <a:r>
              <a:rPr lang="tr-TR" sz="1050" dirty="0">
                <a:latin typeface="Verdana" panose="020B0604030504040204" pitchFamily="34" charset="0"/>
                <a:ea typeface="Verdana" panose="020B0604030504040204" pitchFamily="34" charset="0"/>
              </a:rPr>
              <a:t>modern işletmecilik anlayışı ile yönetilmesi ihtiyacının giderek daha fazla hissedilmesi, bu alanda eğitilmiş insan gücüne duyulan gereksinimi artırmaktadır .Gelişmekte olan ülkemiz için büro faaliyetlerini organize etmek ve yürütmek için destek olmak üzere bu alanda eğitim görmüş yeterli sayıda ara eleman sağlayacaktır.  </a:t>
            </a:r>
          </a:p>
          <a:p>
            <a:pPr algn="just"/>
            <a:r>
              <a:rPr lang="tr-TR" sz="1050" dirty="0">
                <a:latin typeface="Verdana" panose="020B0604030504040204" pitchFamily="34" charset="0"/>
                <a:ea typeface="Verdana" panose="020B0604030504040204" pitchFamily="34" charset="0"/>
              </a:rPr>
              <a:t> </a:t>
            </a:r>
          </a:p>
          <a:p>
            <a:pPr algn="just"/>
            <a:endParaRPr lang="tr-TR" sz="1100" b="1" dirty="0">
              <a:solidFill>
                <a:schemeClr val="accent2">
                  <a:lumMod val="75000"/>
                </a:schemeClr>
              </a:solidFill>
              <a:latin typeface="Verdana" panose="020B0604030504040204" pitchFamily="34" charset="0"/>
              <a:ea typeface="Verdana" panose="020B0604030504040204" pitchFamily="34" charset="0"/>
            </a:endParaRPr>
          </a:p>
        </p:txBody>
      </p:sp>
      <p:sp>
        <p:nvSpPr>
          <p:cNvPr id="4" name="Dikdörtgen 3">
            <a:extLst>
              <a:ext uri="{FF2B5EF4-FFF2-40B4-BE49-F238E27FC236}">
                <a16:creationId xmlns="" xmlns:a16="http://schemas.microsoft.com/office/drawing/2014/main" id="{E5D8E1C5-187A-4DB1-A45D-B00684C2F78C}"/>
              </a:ext>
            </a:extLst>
          </p:cNvPr>
          <p:cNvSpPr/>
          <p:nvPr/>
        </p:nvSpPr>
        <p:spPr>
          <a:xfrm>
            <a:off x="3760228" y="6262464"/>
            <a:ext cx="2952622" cy="738664"/>
          </a:xfrm>
          <a:prstGeom prst="rect">
            <a:avLst/>
          </a:prstGeom>
        </p:spPr>
        <p:txBody>
          <a:bodyPr wrap="square">
            <a:spAutoFit/>
          </a:bodyPr>
          <a:lstStyle/>
          <a:p>
            <a:pPr algn="just"/>
            <a:r>
              <a:rPr lang="tr-TR" sz="1050" dirty="0">
                <a:latin typeface="Verdana" panose="020B0604030504040204" pitchFamily="34" charset="0"/>
                <a:ea typeface="Verdana" panose="020B0604030504040204" pitchFamily="34" charset="0"/>
              </a:rPr>
              <a:t>     İskenderun Teknik </a:t>
            </a:r>
            <a:r>
              <a:rPr lang="tr-TR" sz="1050" dirty="0" smtClean="0">
                <a:latin typeface="Verdana" panose="020B0604030504040204" pitchFamily="34" charset="0"/>
                <a:ea typeface="Verdana" panose="020B0604030504040204" pitchFamily="34" charset="0"/>
              </a:rPr>
              <a:t>Üniversitesi Büro Yönetimi ve Yönetici Asistanlığı Programı </a:t>
            </a:r>
            <a:r>
              <a:rPr lang="tr-TR" sz="1050" dirty="0" err="1" smtClean="0">
                <a:latin typeface="Verdana" panose="020B0604030504040204" pitchFamily="34" charset="0"/>
                <a:ea typeface="Verdana" panose="020B0604030504040204" pitchFamily="34" charset="0"/>
              </a:rPr>
              <a:t>önlisans</a:t>
            </a:r>
            <a:r>
              <a:rPr lang="tr-TR" sz="1050" dirty="0" smtClean="0">
                <a:latin typeface="Verdana" panose="020B0604030504040204" pitchFamily="34" charset="0"/>
                <a:ea typeface="Verdana" panose="020B0604030504040204" pitchFamily="34" charset="0"/>
              </a:rPr>
              <a:t> </a:t>
            </a:r>
            <a:r>
              <a:rPr lang="tr-TR" sz="1050" dirty="0">
                <a:latin typeface="Verdana" panose="020B0604030504040204" pitchFamily="34" charset="0"/>
                <a:ea typeface="Verdana" panose="020B0604030504040204" pitchFamily="34" charset="0"/>
              </a:rPr>
              <a:t>eğitimi müfredatı Bologna sürecine uygun olarak yenilenmiştir</a:t>
            </a:r>
            <a:r>
              <a:rPr lang="tr-TR" sz="1050" dirty="0" smtClean="0">
                <a:latin typeface="Verdana" panose="020B0604030504040204" pitchFamily="34" charset="0"/>
                <a:ea typeface="Verdana" panose="020B0604030504040204" pitchFamily="34" charset="0"/>
              </a:rPr>
              <a:t>.</a:t>
            </a:r>
            <a:endParaRPr lang="tr-TR" sz="1050" dirty="0">
              <a:latin typeface="Verdana" panose="020B0604030504040204" pitchFamily="34" charset="0"/>
              <a:ea typeface="Verdana" panose="020B0604030504040204" pitchFamily="34" charset="0"/>
            </a:endParaRPr>
          </a:p>
        </p:txBody>
      </p:sp>
      <p:sp>
        <p:nvSpPr>
          <p:cNvPr id="15" name="Metin kutusu 14">
            <a:extLst>
              <a:ext uri="{FF2B5EF4-FFF2-40B4-BE49-F238E27FC236}">
                <a16:creationId xmlns="" xmlns:a16="http://schemas.microsoft.com/office/drawing/2014/main" id="{D7FC75CD-D510-4D96-BFD7-B7BB9CEEA2CA}"/>
              </a:ext>
            </a:extLst>
          </p:cNvPr>
          <p:cNvSpPr txBox="1"/>
          <p:nvPr/>
        </p:nvSpPr>
        <p:spPr>
          <a:xfrm>
            <a:off x="3904538" y="5758408"/>
            <a:ext cx="2808312" cy="261610"/>
          </a:xfrm>
          <a:prstGeom prst="rect">
            <a:avLst/>
          </a:prstGeom>
          <a:noFill/>
        </p:spPr>
        <p:txBody>
          <a:bodyPr wrap="square" rtlCol="0">
            <a:spAutoFit/>
          </a:bodyPr>
          <a:lstStyle/>
          <a:p>
            <a:r>
              <a:rPr lang="tr-TR" sz="1100" b="1"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Eğitim Programı</a:t>
            </a:r>
          </a:p>
        </p:txBody>
      </p:sp>
      <p:sp>
        <p:nvSpPr>
          <p:cNvPr id="10" name="Metin Yer Tutucusu 9"/>
          <p:cNvSpPr>
            <a:spLocks noGrp="1"/>
          </p:cNvSpPr>
          <p:nvPr>
            <p:ph type="body" sz="quarter" idx="14"/>
          </p:nvPr>
        </p:nvSpPr>
        <p:spPr>
          <a:xfrm>
            <a:off x="348680" y="501823"/>
            <a:ext cx="3096344" cy="6883969"/>
          </a:xfrm>
        </p:spPr>
        <p:txBody>
          <a:bodyPr/>
          <a:lstStyle/>
          <a:p>
            <a:pPr defTabSz="914400">
              <a:lnSpc>
                <a:spcPct val="120000"/>
              </a:lnSpc>
              <a:spcBef>
                <a:spcPts val="360"/>
              </a:spcBef>
            </a:pPr>
            <a:r>
              <a:rPr lang="tr-TR" sz="1100" dirty="0">
                <a:solidFill>
                  <a:schemeClr val="accent2">
                    <a:lumMod val="75000"/>
                  </a:schemeClr>
                </a:solidFill>
                <a:latin typeface="Verdana" panose="020B0604030504040204" pitchFamily="34" charset="0"/>
                <a:ea typeface="Verdana" panose="020B0604030504040204" pitchFamily="34" charset="0"/>
                <a:cs typeface="Verdana" panose="020B0604030504040204" pitchFamily="34" charset="0"/>
              </a:rPr>
              <a:t>Staj ve İDE</a:t>
            </a:r>
          </a:p>
          <a:p>
            <a:pPr defTabSz="914400">
              <a:lnSpc>
                <a:spcPct val="120000"/>
              </a:lnSpc>
              <a:spcBef>
                <a:spcPts val="360"/>
              </a:spcBef>
            </a:pPr>
            <a:endParaRPr lang="tr-TR" sz="1050" b="0" dirty="0">
              <a:latin typeface="Verdana" panose="020B0604030504040204" pitchFamily="34" charset="0"/>
              <a:ea typeface="Verdana" panose="020B0604030504040204" pitchFamily="34" charset="0"/>
            </a:endParaRPr>
          </a:p>
          <a:p>
            <a:pPr algn="just" defTabSz="914400">
              <a:lnSpc>
                <a:spcPct val="150000"/>
              </a:lnSpc>
              <a:spcBef>
                <a:spcPts val="600"/>
              </a:spcBef>
            </a:pPr>
            <a:r>
              <a:rPr lang="tr-TR" sz="1050" b="0" dirty="0" smtClean="0">
                <a:latin typeface="Verdana" panose="020B0604030504040204" pitchFamily="34" charset="0"/>
                <a:ea typeface="Verdana" panose="020B0604030504040204" pitchFamily="34" charset="0"/>
              </a:rPr>
              <a:t>         Programda </a:t>
            </a:r>
            <a:r>
              <a:rPr lang="tr-TR" sz="1050" b="0" dirty="0">
                <a:latin typeface="Verdana" panose="020B0604030504040204" pitchFamily="34" charset="0"/>
                <a:ea typeface="Verdana" panose="020B0604030504040204" pitchFamily="34" charset="0"/>
              </a:rPr>
              <a:t>okuyan öğrencilerin zorunlu yaz stajı süresi 30 iş günüdür. </a:t>
            </a:r>
            <a:r>
              <a:rPr lang="tr-TR" sz="1050" b="0" dirty="0">
                <a:latin typeface="Verdana" panose="020B0604030504040204" pitchFamily="34" charset="0"/>
                <a:ea typeface="Verdana" panose="020B0604030504040204" pitchFamily="34" charset="0"/>
              </a:rPr>
              <a:t>Ayrıca not ortalaması yüksek olup ilk üç yarıyılda aldıkları tüm derslerden başarı ile geçmiş olan öğrencilerimiz istedikleri taktirde 4.yarıyılı İDE(İş Dünyası ile Entegrasyon) kapsamında okul dışında tamamlayabilmektedir. İş Dünyası ile Entegrasyon adını verdiğimiz uygulama ile; derslerini başarı ile tamamlayan ve </a:t>
            </a:r>
            <a:r>
              <a:rPr lang="tr-TR" sz="1050" b="0" dirty="0">
                <a:latin typeface="Verdana" panose="020B0604030504040204" pitchFamily="34" charset="0"/>
                <a:ea typeface="Verdana" panose="020B0604030504040204" pitchFamily="34" charset="0"/>
                <a:hlinkClick r:id="rId2"/>
              </a:rPr>
              <a:t>iste</a:t>
            </a:r>
            <a:r>
              <a:rPr lang="tr-TR" sz="1050" b="0" dirty="0">
                <a:latin typeface="Verdana" panose="020B0604030504040204" pitchFamily="34" charset="0"/>
                <a:ea typeface="Verdana" panose="020B0604030504040204" pitchFamily="34" charset="0"/>
              </a:rPr>
              <a:t>yen öğrencilerimiz son dönemlerinde daha mezun olmadan saygın kuruluşlarda ve işletmelerde kariyerlerine başlayabilme fırsatı yaratılmaktadır. Öğrencilerimiz eğitimlerinin son dönemlerini; servis, bilişim ve üretim sektörlerinde faaliyet gösteren akredite edilmiş kuruluşlarda, firmalarda, işletmelerde; ‘iş yaşamına doğrudan katılarak’ geçirecekleri İDE programı uygulanmaktadır. Bu çağdaş ve özgün uygulamanın, </a:t>
            </a:r>
            <a:r>
              <a:rPr lang="tr-TR" sz="1050" b="0" dirty="0" err="1">
                <a:latin typeface="Verdana" panose="020B0604030504040204" pitchFamily="34" charset="0"/>
                <a:ea typeface="Verdana" panose="020B0604030504040204" pitchFamily="34" charset="0"/>
              </a:rPr>
              <a:t>entegratör</a:t>
            </a:r>
            <a:r>
              <a:rPr lang="tr-TR" sz="1050" b="0" dirty="0">
                <a:latin typeface="Verdana" panose="020B0604030504040204" pitchFamily="34" charset="0"/>
                <a:ea typeface="Verdana" panose="020B0604030504040204" pitchFamily="34" charset="0"/>
              </a:rPr>
              <a:t> adını verdiğimiz öğrencilerimizin ve mezun adaylarımızın hayata daha iyi hazırlanmasını ve daha deneyimli yetişmeleri amaçlanmaktadır. Üniversitemizin bu uygulama ile fark yaratacağını ve daha da öne çıkacağını öngörmekteyiz</a:t>
            </a:r>
          </a:p>
        </p:txBody>
      </p:sp>
      <p:pic>
        <p:nvPicPr>
          <p:cNvPr id="14" name="Resim Yer Tutucusu 13"/>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5449" r="5449"/>
          <a:stretch>
            <a:fillRect/>
          </a:stretch>
        </p:blipFill>
        <p:spPr/>
      </p:pic>
      <p:pic>
        <p:nvPicPr>
          <p:cNvPr id="16" name="Resim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47160" y="4318248"/>
            <a:ext cx="2164080" cy="1348740"/>
          </a:xfrm>
          <a:prstGeom prst="rect">
            <a:avLst/>
          </a:prstGeom>
        </p:spPr>
      </p:pic>
    </p:spTree>
    <p:extLst>
      <p:ext uri="{BB962C8B-B14F-4D97-AF65-F5344CB8AC3E}">
        <p14:creationId xmlns:p14="http://schemas.microsoft.com/office/powerpoint/2010/main" val="653308231"/>
      </p:ext>
    </p:extLst>
  </p:cSld>
  <p:clrMapOvr>
    <a:masterClrMapping/>
  </p:clrMapOvr>
</p:sld>
</file>

<file path=ppt/theme/theme1.xml><?xml version="1.0" encoding="utf-8"?>
<a:theme xmlns:a="http://schemas.openxmlformats.org/drawingml/2006/main" name="BrochureColor">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164C57-B46C-4088-AC90-B7208082F2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Küçük işletme broşürü</Template>
  <TotalTime>0</TotalTime>
  <Words>193</Words>
  <Application>Microsoft Office PowerPoint</Application>
  <PresentationFormat>Özel</PresentationFormat>
  <Paragraphs>36</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BrochureColor</vt:lpstr>
      <vt:lpstr>Büro Yönetimi ve Yönetici AsistanLIğI PROGRAMI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2018-04-11T07:15:09Z</dcterms:created>
  <dcterms:modified xsi:type="dcterms:W3CDTF">2018-06-18T20:52:56Z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TC031128309991</vt:lpwstr>
  </property>
</Properties>
</file>